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9.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49.xml" ContentType="application/vnd.openxmlformats-officedocument.presentationml.slideMaster+xml"/>
  <Override PartName="/ppt/slideMasters/slideMaster12.xml" ContentType="application/vnd.openxmlformats-officedocument.presentationml.slideMaster+xml"/>
  <Override PartName="/ppt/slideMasters/slideMaster2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62.xml" ContentType="application/vnd.openxmlformats-officedocument.theme+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7.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_rels/presentation.xml.rels" ContentType="application/vnd.openxmlformats-package.relationships+xml"/>
  <Override PartName="/ppt/media/image119.png" ContentType="image/png"/>
  <Override PartName="/ppt/media/image87.png" ContentType="image/png"/>
  <Override PartName="/ppt/media/image19.png" ContentType="image/png"/>
  <Override PartName="/ppt/media/image187.png" ContentType="image/png"/>
  <Override PartName="/ppt/media/image118.png" ContentType="image/png"/>
  <Override PartName="/ppt/media/image86.png" ContentType="image/png"/>
  <Override PartName="/ppt/media/image18.png" ContentType="image/png"/>
  <Override PartName="/ppt/media/image186.png" ContentType="image/png"/>
  <Override PartName="/ppt/media/image109.png" ContentType="image/png"/>
  <Override PartName="/ppt/media/image77.png" ContentType="image/png"/>
  <Override PartName="/ppt/media/image177.png" ContentType="image/png"/>
  <Override PartName="/ppt/media/image108.png" ContentType="image/png"/>
  <Override PartName="/ppt/media/image76.png" ContentType="image/png"/>
  <Override PartName="/ppt/media/image176.png" ContentType="image/png"/>
  <Override PartName="/ppt/media/image99.png" ContentType="image/png"/>
  <Override PartName="/ppt/media/image98.png" ContentType="image/png"/>
  <Override PartName="/ppt/media/image97.png" ContentType="image/png"/>
  <Override PartName="/ppt/media/image29.png" ContentType="image/png"/>
  <Override PartName="/ppt/media/image129.png" ContentType="image/png"/>
  <Override PartName="/ppt/media/image96.png" ContentType="image/png"/>
  <Override PartName="/ppt/media/image28.png" ContentType="image/png"/>
  <Override PartName="/ppt/media/image128.png" ContentType="image/png"/>
  <Override PartName="/ppt/media/image95.png" ContentType="image/png"/>
  <Override PartName="/ppt/media/image127.png" ContentType="image/png"/>
  <Override PartName="/ppt/media/image27.png" ContentType="image/png"/>
  <Override PartName="/ppt/media/image195.png" ContentType="image/png"/>
  <Override PartName="/ppt/media/image89.png" ContentType="image/png"/>
  <Override PartName="/ppt/media/image189.png" ContentType="image/png"/>
  <Override PartName="/ppt/media/image88.png" ContentType="image/png"/>
  <Override PartName="/ppt/media/image188.png" ContentType="image/png"/>
  <Override PartName="/ppt/media/image85.png" ContentType="image/png"/>
  <Override PartName="/ppt/media/image117.png" ContentType="image/png"/>
  <Override PartName="/ppt/media/image17.png" ContentType="image/png"/>
  <Override PartName="/ppt/media/image185.png" ContentType="image/png"/>
  <Override PartName="/ppt/media/image79.png" ContentType="image/png"/>
  <Override PartName="/ppt/media/image179.png" ContentType="image/png"/>
  <Override PartName="/ppt/media/image126.png" ContentType="image/png"/>
  <Override PartName="/ppt/media/image94.png" ContentType="image/png"/>
  <Override PartName="/ppt/media/image26.png" ContentType="image/png"/>
  <Override PartName="/ppt/media/image194.png" ContentType="image/png"/>
  <Override PartName="/ppt/media/image78.png" ContentType="image/png"/>
  <Override PartName="/ppt/media/image178.png" ContentType="image/png"/>
  <Override PartName="/ppt/media/image125.png" ContentType="image/png"/>
  <Override PartName="/ppt/media/image93.png" ContentType="image/png"/>
  <Override PartName="/ppt/media/image25.png" ContentType="image/png"/>
  <Override PartName="/ppt/media/image193.png" ContentType="image/png"/>
  <Override PartName="/ppt/media/image124.png" ContentType="image/png"/>
  <Override PartName="/ppt/media/image92.png" ContentType="image/png"/>
  <Override PartName="/ppt/media/image24.png" ContentType="image/png"/>
  <Override PartName="/ppt/media/image192.png" ContentType="image/png"/>
  <Override PartName="/ppt/media/image123.png" ContentType="image/png"/>
  <Override PartName="/ppt/media/image91.png" ContentType="image/png"/>
  <Override PartName="/ppt/media/image23.png" ContentType="image/png"/>
  <Override PartName="/ppt/media/image191.png" ContentType="image/png"/>
  <Override PartName="/ppt/media/image75.png" ContentType="image/png"/>
  <Override PartName="/ppt/media/image107.png" ContentType="image/png"/>
  <Override PartName="/ppt/media/image175.png" ContentType="image/png"/>
  <Override PartName="/ppt/media/image122.png" ContentType="image/png"/>
  <Override PartName="/ppt/media/image22.png" ContentType="image/png"/>
  <Override PartName="/ppt/media/image90.png" ContentType="image/png"/>
  <Override PartName="/ppt/media/image190.png" ContentType="image/png"/>
  <Override PartName="/ppt/media/image74.png" ContentType="image/png"/>
  <Override PartName="/ppt/media/image106.png" ContentType="image/png"/>
  <Override PartName="/ppt/media/image174.png" ContentType="image/png"/>
  <Override PartName="/ppt/media/image121.png" ContentType="image/png"/>
  <Override PartName="/ppt/media/image21.png" ContentType="image/png"/>
  <Override PartName="/ppt/media/image133.png" ContentType="image/png"/>
  <Override PartName="/ppt/media/image33.png" ContentType="image/png"/>
  <Override PartName="/ppt/media/image1.png" ContentType="image/png"/>
  <Override PartName="/ppt/media/image47.png" ContentType="image/png"/>
  <Override PartName="/ppt/media/image147.png" ContentType="image/png"/>
  <Override PartName="/ppt/media/image134.png" ContentType="image/png"/>
  <Override PartName="/ppt/media/image34.png" ContentType="image/png"/>
  <Override PartName="/ppt/media/image2.png" ContentType="image/png"/>
  <Override PartName="/ppt/media/image11.png" ContentType="image/png"/>
  <Override PartName="/ppt/media/image153.png" ContentType="image/png"/>
  <Override PartName="/ppt/media/image7.png" ContentType="image/png"/>
  <Override PartName="/ppt/media/image53.png" ContentType="image/png"/>
  <Override PartName="/ppt/media/image101.png" ContentType="image/png"/>
  <Override PartName="/ppt/media/image48.png" ContentType="image/png"/>
  <Override PartName="/ppt/media/image148.png" ContentType="image/png"/>
  <Override PartName="/ppt/media/image3.png" ContentType="image/png"/>
  <Override PartName="/ppt/media/image8.png" ContentType="image/png"/>
  <Override PartName="/ppt/media/image154.png" ContentType="image/png"/>
  <Override PartName="/ppt/media/image54.png" ContentType="image/png"/>
  <Override PartName="/ppt/media/image49.png" ContentType="image/png"/>
  <Override PartName="/ppt/media/image149.png" ContentType="image/png"/>
  <Override PartName="/ppt/media/image57.png" ContentType="image/png"/>
  <Override PartName="/ppt/media/image157.png" ContentType="image/png"/>
  <Override PartName="/ppt/media/image46.png" ContentType="image/png"/>
  <Override PartName="/ppt/media/image146.png" ContentType="image/png"/>
  <Override PartName="/ppt/media/image39.png" ContentType="image/png"/>
  <Override PartName="/ppt/media/image139.png" ContentType="image/png"/>
  <Override PartName="/ppt/media/image35.png" ContentType="image/png"/>
  <Override PartName="/ppt/media/image135.png" ContentType="image/png"/>
  <Override PartName="/ppt/media/image4.jpeg" ContentType="image/jpeg"/>
  <Override PartName="/ppt/media/image45.png" ContentType="image/png"/>
  <Override PartName="/ppt/media/image145.png" ContentType="image/png"/>
  <Override PartName="/ppt/media/image150.png" ContentType="image/png"/>
  <Override PartName="/ppt/media/image50.png" ContentType="image/png"/>
  <Override PartName="/ppt/media/image38.png" ContentType="image/png"/>
  <Override PartName="/ppt/media/image138.png" ContentType="image/png"/>
  <Override PartName="/ppt/media/image44.png" ContentType="image/png"/>
  <Override PartName="/ppt/media/image144.png" ContentType="image/png"/>
  <Override PartName="/ppt/media/image100.png" ContentType="image/png"/>
  <Override PartName="/ppt/media/image56.png" ContentType="image/png"/>
  <Override PartName="/ppt/media/image156.png" ContentType="image/png"/>
  <Override PartName="/ppt/media/image43.png" ContentType="image/png"/>
  <Override PartName="/ppt/media/image143.png" ContentType="image/png"/>
  <Override PartName="/ppt/media/image42.png" ContentType="image/png"/>
  <Override PartName="/ppt/media/image142.png" ContentType="image/png"/>
  <Override PartName="/ppt/media/image41.png" ContentType="image/png"/>
  <Override PartName="/ppt/media/image141.png" ContentType="image/png"/>
  <Override PartName="/ppt/media/image136.png" ContentType="image/png"/>
  <Override PartName="/ppt/media/image36.png" ContentType="image/png"/>
  <Override PartName="/ppt/media/image111.jpeg" ContentType="image/jpeg"/>
  <Override PartName="/ppt/media/image130.png" ContentType="image/png"/>
  <Override PartName="/ppt/media/image30.png" ContentType="image/png"/>
  <Override PartName="/ppt/media/image132.png" ContentType="image/png"/>
  <Override PartName="/ppt/media/image32.png" ContentType="image/png"/>
  <Override PartName="/ppt/media/image131.png" ContentType="image/png"/>
  <Override PartName="/ppt/media/image31.png" ContentType="image/png"/>
  <Override PartName="/ppt/media/image9.png" ContentType="image/png"/>
  <Override PartName="/ppt/media/image155.png" ContentType="image/png"/>
  <Override PartName="/ppt/media/image55.png" ContentType="image/png"/>
  <Override PartName="/ppt/media/image152.png" ContentType="image/png"/>
  <Override PartName="/ppt/media/image52.png" ContentType="image/png"/>
  <Override PartName="/ppt/media/image6.png" ContentType="image/png"/>
  <Override PartName="/ppt/media/image37.png" ContentType="image/png"/>
  <Override PartName="/ppt/media/image137.png" ContentType="image/png"/>
  <Override PartName="/ppt/media/image151.png" ContentType="image/png"/>
  <Override PartName="/ppt/media/image51.png" ContentType="image/png"/>
  <Override PartName="/ppt/media/image5.png" ContentType="image/png"/>
  <Override PartName="/ppt/media/image140.png" ContentType="image/png"/>
  <Override PartName="/ppt/media/image40.png" ContentType="image/png"/>
  <Override PartName="/ppt/media/image158.png" ContentType="image/png"/>
  <Override PartName="/ppt/media/image58.png" ContentType="image/png"/>
  <Override PartName="/ppt/media/image159.png" ContentType="image/png"/>
  <Override PartName="/ppt/media/image59.png" ContentType="image/png"/>
  <Override PartName="/ppt/media/image160.png" ContentType="image/png"/>
  <Override PartName="/ppt/media/image60.png" ContentType="image/png"/>
  <Override PartName="/ppt/media/image161.png" ContentType="image/png"/>
  <Override PartName="/ppt/media/image61.png" ContentType="image/png"/>
  <Override PartName="/ppt/media/image162.png" ContentType="image/png"/>
  <Override PartName="/ppt/media/image62.png" ContentType="image/png"/>
  <Override PartName="/ppt/media/image10.png" ContentType="image/png"/>
  <Override PartName="/ppt/media/image110.png" ContentType="image/png"/>
  <Override PartName="/ppt/media/image163.png" ContentType="image/png"/>
  <Override PartName="/ppt/media/image63.png" ContentType="image/png"/>
  <Override PartName="/ppt/media/image164.png" ContentType="image/png"/>
  <Override PartName="/ppt/media/image64.png" ContentType="image/png"/>
  <Override PartName="/ppt/media/image12.png" ContentType="image/png"/>
  <Override PartName="/ppt/media/image80.png" ContentType="image/png"/>
  <Override PartName="/ppt/media/image112.png" ContentType="image/png"/>
  <Override PartName="/ppt/media/image180.png" ContentType="image/png"/>
  <Override PartName="/ppt/media/image165.png" ContentType="image/png"/>
  <Override PartName="/ppt/media/image65.png" ContentType="image/png"/>
  <Override PartName="/ppt/media/image81.png" ContentType="image/png"/>
  <Override PartName="/ppt/media/image113.png" ContentType="image/png"/>
  <Override PartName="/ppt/media/image181.png" ContentType="image/png"/>
  <Override PartName="/ppt/media/image13.png" ContentType="image/png"/>
  <Override PartName="/ppt/media/image166.png" ContentType="image/png"/>
  <Override PartName="/ppt/media/image66.png" ContentType="image/png"/>
  <Override PartName="/ppt/media/image82.png" ContentType="image/png"/>
  <Override PartName="/ppt/media/image14.png" ContentType="image/png"/>
  <Override PartName="/ppt/media/image114.png" ContentType="image/png"/>
  <Override PartName="/ppt/media/image182.png" ContentType="image/png"/>
  <Override PartName="/ppt/media/image169.png" ContentType="image/png"/>
  <Override PartName="/ppt/media/image69.png" ContentType="image/png"/>
  <Override PartName="/ppt/media/image67.png" ContentType="image/png"/>
  <Override PartName="/ppt/media/image167.png" ContentType="image/png"/>
  <Override PartName="/ppt/media/image83.png" ContentType="image/png"/>
  <Override PartName="/ppt/media/image15.png" ContentType="image/png"/>
  <Override PartName="/ppt/media/image115.png" ContentType="image/png"/>
  <Override PartName="/ppt/media/image183.png" ContentType="image/png"/>
  <Override PartName="/ppt/media/image68.png" ContentType="image/png"/>
  <Override PartName="/ppt/media/image168.png" ContentType="image/png"/>
  <Override PartName="/ppt/media/image16.png" ContentType="image/png"/>
  <Override PartName="/ppt/media/image84.png" ContentType="image/png"/>
  <Override PartName="/ppt/media/image116.png" ContentType="image/png"/>
  <Override PartName="/ppt/media/image184.png" ContentType="image/png"/>
  <Override PartName="/ppt/media/image102.png" ContentType="image/png"/>
  <Override PartName="/ppt/media/image170.png" ContentType="image/png"/>
  <Override PartName="/ppt/media/image70.png" ContentType="image/png"/>
  <Override PartName="/ppt/media/image103.png" ContentType="image/png"/>
  <Override PartName="/ppt/media/image171.png" ContentType="image/png"/>
  <Override PartName="/ppt/media/image71.png" ContentType="image/png"/>
  <Override PartName="/ppt/media/image104.png" ContentType="image/png"/>
  <Override PartName="/ppt/media/image172.png" ContentType="image/png"/>
  <Override PartName="/ppt/media/image72.png" ContentType="image/png"/>
  <Override PartName="/ppt/media/image120.png" ContentType="image/png"/>
  <Override PartName="/ppt/media/image20.png" ContentType="image/png"/>
  <Override PartName="/ppt/media/image73.png" ContentType="image/png"/>
  <Override PartName="/ppt/media/image105.png" ContentType="image/png"/>
  <Override PartName="/ppt/media/image17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5.xml.rels" ContentType="application/vnd.openxmlformats-package.relationships+xml"/>
  <Override PartName="/ppt/notesSlides/_rels/notesSlide20.xml.rels" ContentType="application/vnd.openxmlformats-package.relationships+xml"/>
  <Override PartName="/ppt/notesSlides/_rels/notesSlide2.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2.xml.rels" ContentType="application/vnd.openxmlformats-package.relationships+xml"/>
  <Override PartName="/ppt/notesSlides/_rels/notesSlide7.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0" r:id="rId3"/>
    <p:sldMasterId id="214748367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2.xml"/><Relationship Id="rId4" Type="http://schemas.openxmlformats.org/officeDocument/2006/relationships/slideMaster" Target="slideMasters/slideMaster29.xml"/><Relationship Id="rId5" Type="http://schemas.openxmlformats.org/officeDocument/2006/relationships/slideMaster" Target="slideMasters/slideMaster49.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pt-BR" sz="1400" strike="noStrike" u="none">
                <a:solidFill>
                  <a:srgbClr val="000000"/>
                </a:solidFill>
                <a:effectLst/>
                <a:uFillTx/>
                <a:latin typeface="Arial"/>
              </a:rPr>
              <a:t>Click to move the slide</a:t>
            </a:r>
            <a:endParaRPr b="0" lang="pt-BR" sz="1400" strike="noStrike" u="none">
              <a:solidFill>
                <a:srgbClr val="000000"/>
              </a:solidFill>
              <a:effectLst/>
              <a:uFillTx/>
              <a:latin typeface="Arial"/>
            </a:endParaRPr>
          </a:p>
        </p:txBody>
      </p:sp>
      <p:sp>
        <p:nvSpPr>
          <p:cNvPr id="20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pt-BR" sz="2000" strike="noStrike" u="none">
                <a:solidFill>
                  <a:srgbClr val="000000"/>
                </a:solidFill>
                <a:effectLst/>
                <a:uFillTx/>
                <a:latin typeface="Arial"/>
              </a:rPr>
              <a:t>Click to edit the notes format</a:t>
            </a:r>
            <a:endParaRPr b="0" lang="pt-BR" sz="2000" strike="noStrike" u="none">
              <a:solidFill>
                <a:srgbClr val="000000"/>
              </a:solidFill>
              <a:effectLst/>
              <a:uFillTx/>
              <a:latin typeface="Arial"/>
            </a:endParaRPr>
          </a:p>
        </p:txBody>
      </p:sp>
      <p:sp>
        <p:nvSpPr>
          <p:cNvPr id="20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trike="noStrike" u="none">
                <a:solidFill>
                  <a:srgbClr val="000000"/>
                </a:solidFill>
                <a:effectLst/>
                <a:uFillTx/>
                <a:latin typeface="Times New Roman"/>
              </a:rPr>
              <a:t>&lt;header&gt;</a:t>
            </a:r>
            <a:endParaRPr b="0" lang="pt-BR" sz="1400" strike="noStrike" u="none">
              <a:solidFill>
                <a:srgbClr val="000000"/>
              </a:solidFill>
              <a:effectLst/>
              <a:uFillTx/>
              <a:latin typeface="Times New Roman"/>
            </a:endParaRPr>
          </a:p>
        </p:txBody>
      </p:sp>
      <p:sp>
        <p:nvSpPr>
          <p:cNvPr id="203" name="PlaceHolder 4"/>
          <p:cNvSpPr>
            <a:spLocks noGrp="1"/>
          </p:cNvSpPr>
          <p:nvPr>
            <p:ph type="dt" idx="96"/>
          </p:nvPr>
        </p:nvSpPr>
        <p:spPr>
          <a:xfrm>
            <a:off x="4278960" y="0"/>
            <a:ext cx="3280680" cy="534240"/>
          </a:xfrm>
          <a:prstGeom prst="rect">
            <a:avLst/>
          </a:prstGeom>
          <a:noFill/>
          <a:ln w="0">
            <a:noFill/>
          </a:ln>
        </p:spPr>
        <p:txBody>
          <a:bodyPr lIns="0" rIns="0" tIns="0" bIns="0" anchor="t">
            <a:noAutofit/>
          </a:bodyPr>
          <a:lstStyle>
            <a:lvl1pPr indent="0" algn="r">
              <a:buNone/>
              <a:defRPr b="0" lang="pt-BR" sz="1400" strike="noStrike" u="none">
                <a:solidFill>
                  <a:srgbClr val="000000"/>
                </a:solidFill>
                <a:effectLst/>
                <a:uFillTx/>
                <a:latin typeface="Times New Roman"/>
              </a:defRPr>
            </a:lvl1pPr>
          </a:lstStyle>
          <a:p>
            <a:pPr indent="0" algn="r">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204" name="PlaceHolder 5"/>
          <p:cNvSpPr>
            <a:spLocks noGrp="1"/>
          </p:cNvSpPr>
          <p:nvPr>
            <p:ph type="ftr" idx="97"/>
          </p:nvPr>
        </p:nvSpPr>
        <p:spPr>
          <a:xfrm>
            <a:off x="0" y="10157400"/>
            <a:ext cx="3280680" cy="534240"/>
          </a:xfrm>
          <a:prstGeom prst="rect">
            <a:avLst/>
          </a:prstGeom>
          <a:noFill/>
          <a:ln w="0">
            <a:noFill/>
          </a:ln>
        </p:spPr>
        <p:txBody>
          <a:bodyPr lIns="0" rIns="0" tIns="0" bIns="0" anchor="b">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205" name="PlaceHolder 6"/>
          <p:cNvSpPr>
            <a:spLocks noGrp="1"/>
          </p:cNvSpPr>
          <p:nvPr>
            <p:ph type="sldNum" idx="98"/>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trike="noStrike" u="none">
                <a:solidFill>
                  <a:srgbClr val="000000"/>
                </a:solidFill>
                <a:effectLst/>
                <a:uFillTx/>
                <a:latin typeface="Times New Roman"/>
              </a:defRPr>
            </a:lvl1pPr>
          </a:lstStyle>
          <a:p>
            <a:pPr indent="0" algn="r">
              <a:buNone/>
            </a:pPr>
            <a:fld id="{821D9213-070D-404B-BFAA-54D6A4C4A49A}" type="slidenum">
              <a:rPr b="0" lang="pt-BR" sz="1400" strike="noStrike" u="none">
                <a:solidFill>
                  <a:srgbClr val="000000"/>
                </a:solidFill>
                <a:effectLst/>
                <a:uFillTx/>
                <a:latin typeface="Times New Roman"/>
              </a:rPr>
              <a:t>&lt;number&gt;</a:t>
            </a:fld>
            <a:endParaRPr b="0" lang="pt-BR"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87" name="PlaceHolder 2"/>
          <p:cNvSpPr>
            <a:spLocks noGrp="1"/>
          </p:cNvSpPr>
          <p:nvPr>
            <p:ph type="dt" idx="99"/>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988" name="PlaceHolder 3"/>
          <p:cNvSpPr>
            <a:spLocks noGrp="1"/>
          </p:cNvSpPr>
          <p:nvPr>
            <p:ph type="sldImg"/>
          </p:nvPr>
        </p:nvSpPr>
        <p:spPr>
          <a:xfrm>
            <a:off x="2857680" y="512640"/>
            <a:ext cx="3428640" cy="2566800"/>
          </a:xfrm>
          <a:prstGeom prst="rect">
            <a:avLst/>
          </a:prstGeom>
          <a:ln w="0">
            <a:noFill/>
          </a:ln>
        </p:spPr>
      </p:sp>
      <p:sp>
        <p:nvSpPr>
          <p:cNvPr id="989"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90" name="PlaceHolder 5"/>
          <p:cNvSpPr>
            <a:spLocks noGrp="1"/>
          </p:cNvSpPr>
          <p:nvPr>
            <p:ph type="ftr" idx="100"/>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991" name="PlaceHolder 6"/>
          <p:cNvSpPr>
            <a:spLocks noGrp="1"/>
          </p:cNvSpPr>
          <p:nvPr>
            <p:ph type="sldNum" idx="101"/>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41" name="PlaceHolder 2"/>
          <p:cNvSpPr>
            <a:spLocks noGrp="1"/>
          </p:cNvSpPr>
          <p:nvPr>
            <p:ph type="dt" idx="126"/>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42" name="PlaceHolder 3"/>
          <p:cNvSpPr>
            <a:spLocks noGrp="1"/>
          </p:cNvSpPr>
          <p:nvPr>
            <p:ph type="sldImg"/>
          </p:nvPr>
        </p:nvSpPr>
        <p:spPr>
          <a:xfrm>
            <a:off x="2857680" y="512640"/>
            <a:ext cx="3428640" cy="2566800"/>
          </a:xfrm>
          <a:prstGeom prst="rect">
            <a:avLst/>
          </a:prstGeom>
          <a:ln w="0">
            <a:noFill/>
          </a:ln>
        </p:spPr>
      </p:sp>
      <p:sp>
        <p:nvSpPr>
          <p:cNvPr id="1043"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44" name="PlaceHolder 5"/>
          <p:cNvSpPr>
            <a:spLocks noGrp="1"/>
          </p:cNvSpPr>
          <p:nvPr>
            <p:ph type="ftr" idx="127"/>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45" name="PlaceHolder 6"/>
          <p:cNvSpPr>
            <a:spLocks noGrp="1"/>
          </p:cNvSpPr>
          <p:nvPr>
            <p:ph type="sldNum" idx="128"/>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47" name="PlaceHolder 2"/>
          <p:cNvSpPr>
            <a:spLocks noGrp="1"/>
          </p:cNvSpPr>
          <p:nvPr>
            <p:ph type="dt" idx="129"/>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48" name="PlaceHolder 3"/>
          <p:cNvSpPr>
            <a:spLocks noGrp="1"/>
          </p:cNvSpPr>
          <p:nvPr>
            <p:ph type="sldImg"/>
          </p:nvPr>
        </p:nvSpPr>
        <p:spPr>
          <a:xfrm>
            <a:off x="2857680" y="512640"/>
            <a:ext cx="3428640" cy="2566800"/>
          </a:xfrm>
          <a:prstGeom prst="rect">
            <a:avLst/>
          </a:prstGeom>
          <a:ln w="0">
            <a:noFill/>
          </a:ln>
        </p:spPr>
      </p:sp>
      <p:sp>
        <p:nvSpPr>
          <p:cNvPr id="1049"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50" name="PlaceHolder 5"/>
          <p:cNvSpPr>
            <a:spLocks noGrp="1"/>
          </p:cNvSpPr>
          <p:nvPr>
            <p:ph type="ftr" idx="130"/>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51" name="PlaceHolder 6"/>
          <p:cNvSpPr>
            <a:spLocks noGrp="1"/>
          </p:cNvSpPr>
          <p:nvPr>
            <p:ph type="sldNum" idx="131"/>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53" name="PlaceHolder 2"/>
          <p:cNvSpPr>
            <a:spLocks noGrp="1"/>
          </p:cNvSpPr>
          <p:nvPr>
            <p:ph type="dt" idx="132"/>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54" name="PlaceHolder 3"/>
          <p:cNvSpPr>
            <a:spLocks noGrp="1"/>
          </p:cNvSpPr>
          <p:nvPr>
            <p:ph type="sldImg"/>
          </p:nvPr>
        </p:nvSpPr>
        <p:spPr>
          <a:xfrm>
            <a:off x="2857680" y="512640"/>
            <a:ext cx="3428640" cy="2566800"/>
          </a:xfrm>
          <a:prstGeom prst="rect">
            <a:avLst/>
          </a:prstGeom>
          <a:ln w="0">
            <a:noFill/>
          </a:ln>
        </p:spPr>
      </p:sp>
      <p:sp>
        <p:nvSpPr>
          <p:cNvPr id="1055"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56" name="PlaceHolder 5"/>
          <p:cNvSpPr>
            <a:spLocks noGrp="1"/>
          </p:cNvSpPr>
          <p:nvPr>
            <p:ph type="ftr" idx="133"/>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57" name="PlaceHolder 6"/>
          <p:cNvSpPr>
            <a:spLocks noGrp="1"/>
          </p:cNvSpPr>
          <p:nvPr>
            <p:ph type="sldNum" idx="134"/>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59" name="PlaceHolder 2"/>
          <p:cNvSpPr>
            <a:spLocks noGrp="1"/>
          </p:cNvSpPr>
          <p:nvPr>
            <p:ph type="dt" idx="135"/>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60" name="PlaceHolder 3"/>
          <p:cNvSpPr>
            <a:spLocks noGrp="1"/>
          </p:cNvSpPr>
          <p:nvPr>
            <p:ph type="sldImg"/>
          </p:nvPr>
        </p:nvSpPr>
        <p:spPr>
          <a:xfrm>
            <a:off x="2857680" y="512640"/>
            <a:ext cx="3428640" cy="2566800"/>
          </a:xfrm>
          <a:prstGeom prst="rect">
            <a:avLst/>
          </a:prstGeom>
          <a:ln w="0">
            <a:noFill/>
          </a:ln>
        </p:spPr>
      </p:sp>
      <p:sp>
        <p:nvSpPr>
          <p:cNvPr id="1061"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62" name="PlaceHolder 5"/>
          <p:cNvSpPr>
            <a:spLocks noGrp="1"/>
          </p:cNvSpPr>
          <p:nvPr>
            <p:ph type="ftr" idx="136"/>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63" name="PlaceHolder 6"/>
          <p:cNvSpPr>
            <a:spLocks noGrp="1"/>
          </p:cNvSpPr>
          <p:nvPr>
            <p:ph type="sldNum" idx="137"/>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93" name="PlaceHolder 2"/>
          <p:cNvSpPr>
            <a:spLocks noGrp="1"/>
          </p:cNvSpPr>
          <p:nvPr>
            <p:ph type="dt" idx="102"/>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994" name="PlaceHolder 3"/>
          <p:cNvSpPr>
            <a:spLocks noGrp="1"/>
          </p:cNvSpPr>
          <p:nvPr>
            <p:ph type="sldImg"/>
          </p:nvPr>
        </p:nvSpPr>
        <p:spPr>
          <a:xfrm>
            <a:off x="2857680" y="512640"/>
            <a:ext cx="3428640" cy="2566800"/>
          </a:xfrm>
          <a:prstGeom prst="rect">
            <a:avLst/>
          </a:prstGeom>
          <a:ln w="0">
            <a:noFill/>
          </a:ln>
        </p:spPr>
      </p:sp>
      <p:sp>
        <p:nvSpPr>
          <p:cNvPr id="995"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96" name="PlaceHolder 5"/>
          <p:cNvSpPr>
            <a:spLocks noGrp="1"/>
          </p:cNvSpPr>
          <p:nvPr>
            <p:ph type="ftr" idx="103"/>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997" name="PlaceHolder 6"/>
          <p:cNvSpPr>
            <a:spLocks noGrp="1"/>
          </p:cNvSpPr>
          <p:nvPr>
            <p:ph type="sldNum" idx="104"/>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sldImg"/>
          </p:nvPr>
        </p:nvSpPr>
        <p:spPr>
          <a:xfrm>
            <a:off x="381240" y="685800"/>
            <a:ext cx="6095520" cy="3428640"/>
          </a:xfrm>
          <a:prstGeom prst="rect">
            <a:avLst/>
          </a:prstGeom>
          <a:ln w="0">
            <a:noFill/>
          </a:ln>
        </p:spPr>
      </p:sp>
      <p:sp>
        <p:nvSpPr>
          <p:cNvPr id="106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298440">
              <a:lnSpc>
                <a:spcPct val="100000"/>
              </a:lnSpc>
              <a:buClr>
                <a:srgbClr val="000000"/>
              </a:buClr>
              <a:buFont typeface="Arial"/>
              <a:buChar char="-"/>
            </a:pPr>
            <a:r>
              <a:rPr b="0" lang="en-US" sz="1200" strike="noStrike" u="none">
                <a:solidFill>
                  <a:schemeClr val="dk1"/>
                </a:solidFill>
                <a:effectLst/>
                <a:uFillTx/>
                <a:latin typeface="Calibri"/>
                <a:ea typeface="Calibri"/>
              </a:rPr>
              <a:t>slide para personalizar com o valor </a:t>
            </a:r>
            <a:r>
              <a:rPr b="1" lang="en-US" sz="1200" strike="noStrike" u="none">
                <a:solidFill>
                  <a:schemeClr val="dk1"/>
                </a:solidFill>
                <a:effectLst/>
                <a:uFillTx/>
                <a:latin typeface="Calibri"/>
                <a:ea typeface="Calibri"/>
              </a:rPr>
              <a:t>final </a:t>
            </a:r>
            <a:r>
              <a:rPr b="0" lang="en-US" sz="1200" strike="noStrike" u="none">
                <a:solidFill>
                  <a:schemeClr val="dk1"/>
                </a:solidFill>
                <a:effectLst/>
                <a:uFillTx/>
                <a:latin typeface="Calibri"/>
                <a:ea typeface="Calibri"/>
              </a:rPr>
              <a:t>do lead, de acordo com a planilha de valores</a:t>
            </a:r>
            <a:endParaRPr b="0" lang="pt-BR" sz="1200" strike="noStrike" u="none">
              <a:solidFill>
                <a:srgbClr val="000000"/>
              </a:solidFill>
              <a:effectLst/>
              <a:uFillTx/>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67" name="PlaceHolder 2"/>
          <p:cNvSpPr>
            <a:spLocks noGrp="1"/>
          </p:cNvSpPr>
          <p:nvPr>
            <p:ph type="dt" idx="138"/>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68" name="PlaceHolder 3"/>
          <p:cNvSpPr>
            <a:spLocks noGrp="1"/>
          </p:cNvSpPr>
          <p:nvPr>
            <p:ph type="sldImg"/>
          </p:nvPr>
        </p:nvSpPr>
        <p:spPr>
          <a:xfrm>
            <a:off x="2857680" y="512640"/>
            <a:ext cx="3428640" cy="2566800"/>
          </a:xfrm>
          <a:prstGeom prst="rect">
            <a:avLst/>
          </a:prstGeom>
          <a:ln w="0">
            <a:noFill/>
          </a:ln>
        </p:spPr>
      </p:sp>
      <p:sp>
        <p:nvSpPr>
          <p:cNvPr id="1069"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70" name="PlaceHolder 5"/>
          <p:cNvSpPr>
            <a:spLocks noGrp="1"/>
          </p:cNvSpPr>
          <p:nvPr>
            <p:ph type="ftr" idx="139"/>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71" name="PlaceHolder 6"/>
          <p:cNvSpPr>
            <a:spLocks noGrp="1"/>
          </p:cNvSpPr>
          <p:nvPr>
            <p:ph type="sldNum" idx="140"/>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999" name="PlaceHolder 2"/>
          <p:cNvSpPr>
            <a:spLocks noGrp="1"/>
          </p:cNvSpPr>
          <p:nvPr>
            <p:ph type="dt" idx="105"/>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00" name="PlaceHolder 3"/>
          <p:cNvSpPr>
            <a:spLocks noGrp="1"/>
          </p:cNvSpPr>
          <p:nvPr>
            <p:ph type="sldImg"/>
          </p:nvPr>
        </p:nvSpPr>
        <p:spPr>
          <a:xfrm>
            <a:off x="2857680" y="512640"/>
            <a:ext cx="3428640" cy="2566800"/>
          </a:xfrm>
          <a:prstGeom prst="rect">
            <a:avLst/>
          </a:prstGeom>
          <a:ln w="0">
            <a:noFill/>
          </a:ln>
        </p:spPr>
      </p:sp>
      <p:sp>
        <p:nvSpPr>
          <p:cNvPr id="1001"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02" name="PlaceHolder 5"/>
          <p:cNvSpPr>
            <a:spLocks noGrp="1"/>
          </p:cNvSpPr>
          <p:nvPr>
            <p:ph type="ftr" idx="106"/>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03" name="PlaceHolder 6"/>
          <p:cNvSpPr>
            <a:spLocks noGrp="1"/>
          </p:cNvSpPr>
          <p:nvPr>
            <p:ph type="sldNum" idx="107"/>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05" name="PlaceHolder 2"/>
          <p:cNvSpPr>
            <a:spLocks noGrp="1"/>
          </p:cNvSpPr>
          <p:nvPr>
            <p:ph type="dt" idx="108"/>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06" name="PlaceHolder 3"/>
          <p:cNvSpPr>
            <a:spLocks noGrp="1"/>
          </p:cNvSpPr>
          <p:nvPr>
            <p:ph type="sldImg"/>
          </p:nvPr>
        </p:nvSpPr>
        <p:spPr>
          <a:xfrm>
            <a:off x="2857680" y="512640"/>
            <a:ext cx="3428640" cy="2566800"/>
          </a:xfrm>
          <a:prstGeom prst="rect">
            <a:avLst/>
          </a:prstGeom>
          <a:ln w="0">
            <a:noFill/>
          </a:ln>
        </p:spPr>
      </p:sp>
      <p:sp>
        <p:nvSpPr>
          <p:cNvPr id="1007"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08" name="PlaceHolder 5"/>
          <p:cNvSpPr>
            <a:spLocks noGrp="1"/>
          </p:cNvSpPr>
          <p:nvPr>
            <p:ph type="ftr" idx="109"/>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09" name="PlaceHolder 6"/>
          <p:cNvSpPr>
            <a:spLocks noGrp="1"/>
          </p:cNvSpPr>
          <p:nvPr>
            <p:ph type="sldNum" idx="110"/>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11" name="PlaceHolder 2"/>
          <p:cNvSpPr>
            <a:spLocks noGrp="1"/>
          </p:cNvSpPr>
          <p:nvPr>
            <p:ph type="dt" idx="111"/>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12" name="PlaceHolder 3"/>
          <p:cNvSpPr>
            <a:spLocks noGrp="1"/>
          </p:cNvSpPr>
          <p:nvPr>
            <p:ph type="sldImg"/>
          </p:nvPr>
        </p:nvSpPr>
        <p:spPr>
          <a:xfrm>
            <a:off x="2857680" y="512640"/>
            <a:ext cx="3428640" cy="2566800"/>
          </a:xfrm>
          <a:prstGeom prst="rect">
            <a:avLst/>
          </a:prstGeom>
          <a:ln w="0">
            <a:noFill/>
          </a:ln>
        </p:spPr>
      </p:sp>
      <p:sp>
        <p:nvSpPr>
          <p:cNvPr id="1013"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trike="noStrike" u="none">
                <a:solidFill>
                  <a:schemeClr val="dk1"/>
                </a:solidFill>
                <a:effectLst/>
                <a:uFillTx/>
                <a:latin typeface="Calibri"/>
                <a:ea typeface="Calibri"/>
              </a:rPr>
              <a:t>Esses são alguns pontos de destaque da Blip.</a:t>
            </a:r>
            <a:endParaRPr b="0" lang="pt-BR" sz="1200" strike="noStrike" u="none">
              <a:solidFill>
                <a:srgbClr val="000000"/>
              </a:solidFill>
              <a:effectLst/>
              <a:uFillTx/>
              <a:latin typeface="Arial"/>
            </a:endParaRPr>
          </a:p>
        </p:txBody>
      </p:sp>
      <p:sp>
        <p:nvSpPr>
          <p:cNvPr id="1014" name="PlaceHolder 5"/>
          <p:cNvSpPr>
            <a:spLocks noGrp="1"/>
          </p:cNvSpPr>
          <p:nvPr>
            <p:ph type="ftr" idx="112"/>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15" name="PlaceHolder 6"/>
          <p:cNvSpPr>
            <a:spLocks noGrp="1"/>
          </p:cNvSpPr>
          <p:nvPr>
            <p:ph type="sldNum" idx="113"/>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17" name="PlaceHolder 2"/>
          <p:cNvSpPr>
            <a:spLocks noGrp="1"/>
          </p:cNvSpPr>
          <p:nvPr>
            <p:ph type="dt" idx="114"/>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18" name="PlaceHolder 3"/>
          <p:cNvSpPr>
            <a:spLocks noGrp="1"/>
          </p:cNvSpPr>
          <p:nvPr>
            <p:ph type="sldImg"/>
          </p:nvPr>
        </p:nvSpPr>
        <p:spPr>
          <a:xfrm>
            <a:off x="2857680" y="512640"/>
            <a:ext cx="3428640" cy="2566800"/>
          </a:xfrm>
          <a:prstGeom prst="rect">
            <a:avLst/>
          </a:prstGeom>
          <a:ln w="0">
            <a:noFill/>
          </a:ln>
        </p:spPr>
      </p:sp>
      <p:sp>
        <p:nvSpPr>
          <p:cNvPr id="1019"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trike="noStrike" u="none">
                <a:solidFill>
                  <a:schemeClr val="dk1"/>
                </a:solidFill>
                <a:effectLst/>
                <a:uFillTx/>
                <a:latin typeface="Calibri"/>
                <a:ea typeface="Calibri"/>
              </a:rPr>
              <a:t>Versão compactada dos slides a seguir.</a:t>
            </a:r>
            <a:endParaRPr b="0" lang="pt-BR" sz="1200" strike="noStrike" u="none">
              <a:solidFill>
                <a:srgbClr val="000000"/>
              </a:solidFill>
              <a:effectLst/>
              <a:uFillTx/>
              <a:latin typeface="Arial"/>
            </a:endParaRPr>
          </a:p>
        </p:txBody>
      </p:sp>
      <p:sp>
        <p:nvSpPr>
          <p:cNvPr id="1020" name="PlaceHolder 5"/>
          <p:cNvSpPr>
            <a:spLocks noGrp="1"/>
          </p:cNvSpPr>
          <p:nvPr>
            <p:ph type="ftr" idx="115"/>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21" name="PlaceHolder 6"/>
          <p:cNvSpPr>
            <a:spLocks noGrp="1"/>
          </p:cNvSpPr>
          <p:nvPr>
            <p:ph type="sldNum" idx="116"/>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23" name="PlaceHolder 2"/>
          <p:cNvSpPr>
            <a:spLocks noGrp="1"/>
          </p:cNvSpPr>
          <p:nvPr>
            <p:ph type="dt" idx="117"/>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24" name="PlaceHolder 3"/>
          <p:cNvSpPr>
            <a:spLocks noGrp="1"/>
          </p:cNvSpPr>
          <p:nvPr>
            <p:ph type="sldImg"/>
          </p:nvPr>
        </p:nvSpPr>
        <p:spPr>
          <a:xfrm>
            <a:off x="2857680" y="512640"/>
            <a:ext cx="3428640" cy="2566800"/>
          </a:xfrm>
          <a:prstGeom prst="rect">
            <a:avLst/>
          </a:prstGeom>
          <a:ln w="0">
            <a:noFill/>
          </a:ln>
        </p:spPr>
      </p:sp>
      <p:sp>
        <p:nvSpPr>
          <p:cNvPr id="1025"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26" name="PlaceHolder 5"/>
          <p:cNvSpPr>
            <a:spLocks noGrp="1"/>
          </p:cNvSpPr>
          <p:nvPr>
            <p:ph type="ftr" idx="118"/>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27" name="PlaceHolder 6"/>
          <p:cNvSpPr>
            <a:spLocks noGrp="1"/>
          </p:cNvSpPr>
          <p:nvPr>
            <p:ph type="sldNum" idx="119"/>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29" name="PlaceHolder 2"/>
          <p:cNvSpPr>
            <a:spLocks noGrp="1"/>
          </p:cNvSpPr>
          <p:nvPr>
            <p:ph type="dt" idx="120"/>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30" name="PlaceHolder 3"/>
          <p:cNvSpPr>
            <a:spLocks noGrp="1"/>
          </p:cNvSpPr>
          <p:nvPr>
            <p:ph type="sldImg"/>
          </p:nvPr>
        </p:nvSpPr>
        <p:spPr>
          <a:xfrm>
            <a:off x="2857680" y="512640"/>
            <a:ext cx="3428640" cy="2566800"/>
          </a:xfrm>
          <a:prstGeom prst="rect">
            <a:avLst/>
          </a:prstGeom>
          <a:ln w="0">
            <a:noFill/>
          </a:ln>
        </p:spPr>
      </p:sp>
      <p:sp>
        <p:nvSpPr>
          <p:cNvPr id="1031"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32" name="PlaceHolder 5"/>
          <p:cNvSpPr>
            <a:spLocks noGrp="1"/>
          </p:cNvSpPr>
          <p:nvPr>
            <p:ph type="ftr" idx="121"/>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33" name="PlaceHolder 6"/>
          <p:cNvSpPr>
            <a:spLocks noGrp="1"/>
          </p:cNvSpPr>
          <p:nvPr>
            <p:ph type="sldNum" idx="122"/>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hdr"/>
          </p:nvPr>
        </p:nvSpPr>
        <p:spPr>
          <a:xfrm>
            <a:off x="0" y="0"/>
            <a:ext cx="3962160" cy="34272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35" name="PlaceHolder 2"/>
          <p:cNvSpPr>
            <a:spLocks noGrp="1"/>
          </p:cNvSpPr>
          <p:nvPr>
            <p:ph type="dt" idx="123"/>
          </p:nvPr>
        </p:nvSpPr>
        <p:spPr>
          <a:xfrm>
            <a:off x="5180040" y="0"/>
            <a:ext cx="3962160" cy="342720"/>
          </a:xfrm>
          <a:prstGeom prst="rect">
            <a:avLst/>
          </a:prstGeom>
          <a:noFill/>
          <a:ln w="0">
            <a:noFill/>
          </a:ln>
        </p:spPr>
        <p:txBody>
          <a:bodyPr lIns="91440" rIns="91440" tIns="45720" bIns="45720" anchor="t">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1.7.2013</a:t>
            </a:r>
            <a:endParaRPr b="0" lang="pt-BR" sz="1200" strike="noStrike" u="none">
              <a:solidFill>
                <a:srgbClr val="000000"/>
              </a:solidFill>
              <a:effectLst/>
              <a:uFillTx/>
              <a:latin typeface="Times New Roman"/>
            </a:endParaRPr>
          </a:p>
        </p:txBody>
      </p:sp>
      <p:sp>
        <p:nvSpPr>
          <p:cNvPr id="1036" name="PlaceHolder 3"/>
          <p:cNvSpPr>
            <a:spLocks noGrp="1"/>
          </p:cNvSpPr>
          <p:nvPr>
            <p:ph type="sldImg"/>
          </p:nvPr>
        </p:nvSpPr>
        <p:spPr>
          <a:xfrm>
            <a:off x="2857680" y="512640"/>
            <a:ext cx="3428640" cy="2566800"/>
          </a:xfrm>
          <a:prstGeom prst="rect">
            <a:avLst/>
          </a:prstGeom>
          <a:ln w="0">
            <a:noFill/>
          </a:ln>
        </p:spPr>
      </p:sp>
      <p:sp>
        <p:nvSpPr>
          <p:cNvPr id="1037" name="PlaceHolder 4"/>
          <p:cNvSpPr>
            <a:spLocks noGrp="1"/>
          </p:cNvSpPr>
          <p:nvPr>
            <p:ph type="body"/>
          </p:nvPr>
        </p:nvSpPr>
        <p:spPr>
          <a:xfrm>
            <a:off x="914400" y="3251160"/>
            <a:ext cx="7314840" cy="3080880"/>
          </a:xfrm>
          <a:prstGeom prst="rect">
            <a:avLst/>
          </a:prstGeom>
          <a:noFill/>
          <a:ln w="0">
            <a:noFill/>
          </a:ln>
        </p:spPr>
        <p:txBody>
          <a:bodyPr lIns="91440" rIns="91440" tIns="45720" bIns="45720" anchor="t">
            <a:noAutofit/>
          </a:bodyPr>
          <a:p>
            <a:pPr indent="0">
              <a:buNone/>
            </a:pPr>
            <a:endParaRPr b="0" lang="pt-BR" sz="1200" strike="noStrike" u="none">
              <a:solidFill>
                <a:schemeClr val="dk1"/>
              </a:solidFill>
              <a:effectLst/>
              <a:uFillTx/>
              <a:latin typeface="Calibri"/>
              <a:ea typeface="Calibri"/>
            </a:endParaRPr>
          </a:p>
        </p:txBody>
      </p:sp>
      <p:sp>
        <p:nvSpPr>
          <p:cNvPr id="1038" name="PlaceHolder 5"/>
          <p:cNvSpPr>
            <a:spLocks noGrp="1"/>
          </p:cNvSpPr>
          <p:nvPr>
            <p:ph type="ftr" idx="124"/>
          </p:nvPr>
        </p:nvSpPr>
        <p:spPr>
          <a:xfrm>
            <a:off x="0" y="6502320"/>
            <a:ext cx="3962160" cy="340920"/>
          </a:xfrm>
          <a:prstGeom prst="rect">
            <a:avLst/>
          </a:prstGeom>
          <a:noFill/>
          <a:ln w="0">
            <a:noFill/>
          </a:ln>
        </p:spPr>
        <p:txBody>
          <a:bodyPr lIns="91440" rIns="91440" tIns="45720" bIns="45720" anchor="b">
            <a:noAutofit/>
          </a:bodyPr>
          <a:p>
            <a:pPr indent="0">
              <a:buNone/>
            </a:pPr>
            <a:endParaRPr b="0" lang="pt-BR" sz="1200" strike="noStrike" u="none">
              <a:solidFill>
                <a:schemeClr val="dk1"/>
              </a:solidFill>
              <a:effectLst/>
              <a:uFillTx/>
              <a:latin typeface="Calibri"/>
              <a:ea typeface="Calibri"/>
            </a:endParaRPr>
          </a:p>
        </p:txBody>
      </p:sp>
      <p:sp>
        <p:nvSpPr>
          <p:cNvPr id="1039" name="PlaceHolder 6"/>
          <p:cNvSpPr>
            <a:spLocks noGrp="1"/>
          </p:cNvSpPr>
          <p:nvPr>
            <p:ph type="sldNum" idx="125"/>
          </p:nvPr>
        </p:nvSpPr>
        <p:spPr>
          <a:xfrm>
            <a:off x="5180040" y="6502320"/>
            <a:ext cx="3962160" cy="340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chemeClr val="dk1"/>
                </a:solidFill>
                <a:effectLst/>
                <a:uFillTx/>
                <a:latin typeface="Calibri"/>
                <a:ea typeface="Calibri"/>
              </a:defRPr>
            </a:lvl1pPr>
          </a:lstStyle>
          <a:p>
            <a:pPr indent="0" algn="r">
              <a:lnSpc>
                <a:spcPct val="100000"/>
              </a:lnSpc>
              <a:buNone/>
              <a:tabLst>
                <a:tab algn="l" pos="0"/>
              </a:tabLst>
            </a:pPr>
            <a:r>
              <a:rPr b="0" lang="en-US" sz="1200" strike="noStrike" u="none">
                <a:solidFill>
                  <a:schemeClr val="dk1"/>
                </a:solidFill>
                <a:effectLst/>
                <a:uFillTx/>
                <a:latin typeface="Calibri"/>
                <a:ea typeface="Calibri"/>
              </a:rPr>
              <a:t>‹#›</a:t>
            </a:r>
            <a:endParaRPr b="0" lang="pt-BR"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jpe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6.png"/>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7.png"/>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4.jpe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5.png"/>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 </a:t>
            </a:r>
            <a:endParaRPr b="0" lang="pt-BR" sz="1400" strike="noStrike" u="none">
              <a:solidFill>
                <a:srgbClr val="000000"/>
              </a:solidFill>
              <a:effectLst/>
              <a:uFillTx/>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5F2B2F24-F359-4F55-B7EF-33E3D6E1AD14}"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1400" strike="noStrike" u="none">
                <a:solidFill>
                  <a:srgbClr val="000000"/>
                </a:solidFill>
                <a:effectLst/>
                <a:uFillTx/>
                <a:latin typeface="Arial"/>
              </a:rPr>
              <a:t>Click to edit the title text format</a:t>
            </a:r>
            <a:endParaRPr b="0" lang="pt-BR" sz="1400" strike="noStrike" u="none">
              <a:solidFill>
                <a:srgbClr val="000000"/>
              </a:solidFill>
              <a:effectLst/>
              <a:uFillTx/>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bg>
      <p:bgPr>
        <a:solidFill>
          <a:schemeClr val="lt1"/>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rmAutofit/>
          </a:bodyPr>
          <a:p>
            <a:pPr indent="0">
              <a:buNone/>
            </a:pPr>
            <a:r>
              <a:rPr b="0" lang="pt-BR" sz="2000" strike="noStrike" u="none">
                <a:solidFill>
                  <a:srgbClr val="000000"/>
                </a:solidFill>
                <a:effectLst/>
                <a:uFillTx/>
                <a:latin typeface="Arial"/>
              </a:rPr>
              <a:t>Click to edit the title text format</a:t>
            </a:r>
            <a:endParaRPr b="0" lang="pt-BR" sz="2000" strike="noStrike" u="none">
              <a:solidFill>
                <a:srgbClr val="000000"/>
              </a:solidFill>
              <a:effectLst/>
              <a:uFillTx/>
              <a:latin typeface="Arial"/>
            </a:endParaRPr>
          </a:p>
        </p:txBody>
      </p:sp>
      <p:sp>
        <p:nvSpPr>
          <p:cNvPr id="48"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rmAutofit fontScale="92500" lnSpcReduction="9999"/>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49"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rmAutofit fontScale="62500" lnSpcReduction="19999"/>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Fifth Outline Level</a:t>
            </a:r>
            <a:endParaRPr b="0" lang="pt-B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Sixth Outline Level</a:t>
            </a:r>
            <a:endParaRPr b="0" lang="pt-B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Seventh Outline Level</a:t>
            </a:r>
            <a:endParaRPr b="0" lang="pt-BR" sz="1400" strike="noStrike" u="none">
              <a:solidFill>
                <a:srgbClr val="000000"/>
              </a:solidFill>
              <a:effectLst/>
              <a:uFillTx/>
              <a:latin typeface="Arial"/>
            </a:endParaRPr>
          </a:p>
        </p:txBody>
      </p:sp>
      <p:sp>
        <p:nvSpPr>
          <p:cNvPr id="50"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51"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52"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08DBFA14-3F03-4F66-A049-43E67C4860C3}"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bg>
      <p:bgPr>
        <a:solidFill>
          <a:schemeClr val="lt1"/>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rmAutofit/>
          </a:bodyPr>
          <a:p>
            <a:pPr indent="0">
              <a:buNone/>
            </a:pPr>
            <a:r>
              <a:rPr b="0" lang="pt-BR" sz="2000" strike="noStrike" u="none">
                <a:solidFill>
                  <a:srgbClr val="000000"/>
                </a:solidFill>
                <a:effectLst/>
                <a:uFillTx/>
                <a:latin typeface="Arial"/>
              </a:rPr>
              <a:t>Click to edit the title text format</a:t>
            </a:r>
            <a:endParaRPr b="0" lang="pt-BR" sz="2000" strike="noStrike" u="none">
              <a:solidFill>
                <a:srgbClr val="000000"/>
              </a:solidFill>
              <a:effectLst/>
              <a:uFillTx/>
              <a:latin typeface="Arial"/>
            </a:endParaRPr>
          </a:p>
        </p:txBody>
      </p:sp>
      <p:sp>
        <p:nvSpPr>
          <p:cNvPr id="54"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pt-BR" sz="1800" strike="noStrike" u="none">
                <a:solidFill>
                  <a:srgbClr val="000000"/>
                </a:solidFill>
                <a:effectLst/>
                <a:uFillTx/>
                <a:latin typeface="Arial"/>
              </a:rPr>
              <a:t>Click to edit the outline text format</a:t>
            </a:r>
            <a:endParaRPr b="0" lang="pt-B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800" strike="noStrike" u="none">
                <a:solidFill>
                  <a:srgbClr val="000000"/>
                </a:solidFill>
                <a:effectLst/>
                <a:uFillTx/>
                <a:latin typeface="Arial"/>
              </a:rPr>
              <a:t>Second Outline Level</a:t>
            </a:r>
            <a:endParaRPr b="0" lang="pt-B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800" strike="noStrike" u="none">
                <a:solidFill>
                  <a:srgbClr val="000000"/>
                </a:solidFill>
                <a:effectLst/>
                <a:uFillTx/>
                <a:latin typeface="Arial"/>
              </a:rPr>
              <a:t>Third Outline Level</a:t>
            </a:r>
            <a:endParaRPr b="0" lang="pt-B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800" strike="noStrike" u="none">
                <a:solidFill>
                  <a:srgbClr val="000000"/>
                </a:solidFill>
                <a:effectLst/>
                <a:uFillTx/>
                <a:latin typeface="Arial"/>
              </a:rPr>
              <a:t>Fourth Outline Level</a:t>
            </a:r>
            <a:endParaRPr b="0" lang="pt-B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Fifth Outline Level</a:t>
            </a:r>
            <a:endParaRPr b="0" lang="pt-B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Sixth Outline Level</a:t>
            </a:r>
            <a:endParaRPr b="0" lang="pt-B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Seventh Outline Level</a:t>
            </a:r>
            <a:endParaRPr b="0" lang="pt-BR" sz="1800" strike="noStrike" u="none">
              <a:solidFill>
                <a:srgbClr val="000000"/>
              </a:solidFill>
              <a:effectLst/>
              <a:uFillTx/>
              <a:latin typeface="Arial"/>
            </a:endParaRPr>
          </a:p>
        </p:txBody>
      </p:sp>
      <p:sp>
        <p:nvSpPr>
          <p:cNvPr id="55"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rmAutofit fontScale="25000" lnSpcReduction="19999"/>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Fifth Outline Level</a:t>
            </a:r>
            <a:endParaRPr b="0" lang="pt-B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Sixth Outline Level</a:t>
            </a:r>
            <a:endParaRPr b="0" lang="pt-B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Seventh Outline Level</a:t>
            </a:r>
            <a:endParaRPr b="0" lang="pt-BR" sz="1400" strike="noStrike" u="none">
              <a:solidFill>
                <a:srgbClr val="000000"/>
              </a:solidFill>
              <a:effectLst/>
              <a:uFillTx/>
              <a:latin typeface="Arial"/>
            </a:endParaRPr>
          </a:p>
        </p:txBody>
      </p:sp>
      <p:sp>
        <p:nvSpPr>
          <p:cNvPr id="56"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57"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58"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24BEC81E-98F0-4DB8-8A17-E4E79A2DFDA7}"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chemeClr val="lt1"/>
        </a:solidFill>
      </p:bgPr>
    </p:bg>
    <p:spTree>
      <p:nvGrpSpPr>
        <p:cNvPr id="1" name=""/>
        <p:cNvGrpSpPr/>
        <p:nvPr/>
      </p:nvGrpSpPr>
      <p:grpSpPr>
        <a:xfrm>
          <a:off x="0" y="0"/>
          <a:ext cx="0" cy="0"/>
          <a:chOff x="0" y="0"/>
          <a:chExt cx="0" cy="0"/>
        </a:xfrm>
      </p:grpSpPr>
      <p:sp>
        <p:nvSpPr>
          <p:cNvPr id="59" name="PlaceHolder 1"/>
          <p:cNvSpPr>
            <a:spLocks noGrp="1"/>
          </p:cNvSpPr>
          <p:nvPr>
            <p:ph type="sldNum" idx="34"/>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F32AD43A-7C9D-4E0E-A909-2FB5BF55D7A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
        <p:nvSpPr>
          <p:cNvPr id="60"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1400" strike="noStrike" u="none">
                <a:solidFill>
                  <a:srgbClr val="000000"/>
                </a:solidFill>
                <a:effectLst/>
                <a:uFillTx/>
                <a:latin typeface="Arial"/>
              </a:rPr>
              <a:t>Click to edit the title text format</a:t>
            </a:r>
            <a:endParaRPr b="0" lang="pt-BR" sz="1400" strike="noStrike" u="none">
              <a:solidFill>
                <a:srgbClr val="000000"/>
              </a:solidFill>
              <a:effectLst/>
              <a:uFillTx/>
              <a:latin typeface="Arial"/>
            </a:endParaRPr>
          </a:p>
        </p:txBody>
      </p:sp>
      <p:sp>
        <p:nvSpPr>
          <p:cNvPr id="61" name="PlaceHolder 3"/>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62" name="Google Shape;119;g364788aead0_0_262"/>
          <p:cNvSpPr/>
          <p:nvPr/>
        </p:nvSpPr>
        <p:spPr>
          <a:xfrm>
            <a:off x="9144000" y="0"/>
            <a:ext cx="9143640" cy="10286640"/>
          </a:xfrm>
          <a:prstGeom prst="rect">
            <a:avLst/>
          </a:prstGeom>
          <a:solidFill>
            <a:schemeClr val="dk2"/>
          </a:solidFill>
          <a:ln w="0">
            <a:noFill/>
          </a:ln>
        </p:spPr>
        <p:style>
          <a:lnRef idx="0"/>
          <a:fillRef idx="0"/>
          <a:effectRef idx="0"/>
          <a:fontRef idx="minor"/>
        </p:style>
        <p:txBody>
          <a:bodyPr lIns="182880" rIns="182880" tIns="182880" bIns="18288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63" name="PlaceHolder 1"/>
          <p:cNvSpPr>
            <a:spLocks noGrp="1"/>
          </p:cNvSpPr>
          <p:nvPr>
            <p:ph type="title"/>
          </p:nvPr>
        </p:nvSpPr>
        <p:spPr>
          <a:xfrm>
            <a:off x="531000" y="2466360"/>
            <a:ext cx="8089920" cy="2964240"/>
          </a:xfrm>
          <a:prstGeom prst="rect">
            <a:avLst/>
          </a:prstGeom>
          <a:noFill/>
          <a:ln w="0">
            <a:noFill/>
          </a:ln>
        </p:spPr>
        <p:txBody>
          <a:bodyPr lIns="182880" rIns="182880" tIns="182880" bIns="182880" anchor="b">
            <a:normAutofit/>
          </a:bodyPr>
          <a:p>
            <a:pPr indent="0">
              <a:buNone/>
            </a:pPr>
            <a:r>
              <a:rPr b="0" lang="pt-BR" sz="8400" strike="noStrike" u="none">
                <a:solidFill>
                  <a:srgbClr val="000000"/>
                </a:solidFill>
                <a:effectLst/>
                <a:uFillTx/>
                <a:latin typeface="Arial"/>
              </a:rPr>
              <a:t>Click to edit the title text format</a:t>
            </a:r>
            <a:endParaRPr b="0" lang="pt-BR" sz="8400" strike="noStrike" u="none">
              <a:solidFill>
                <a:srgbClr val="000000"/>
              </a:solidFill>
              <a:effectLst/>
              <a:uFillTx/>
              <a:latin typeface="Arial"/>
            </a:endParaRPr>
          </a:p>
        </p:txBody>
      </p:sp>
      <p:sp>
        <p:nvSpPr>
          <p:cNvPr id="64" name="PlaceHolder 2"/>
          <p:cNvSpPr>
            <a:spLocks noGrp="1"/>
          </p:cNvSpPr>
          <p:nvPr>
            <p:ph type="body"/>
          </p:nvPr>
        </p:nvSpPr>
        <p:spPr>
          <a:xfrm>
            <a:off x="9879120" y="1448280"/>
            <a:ext cx="7673760" cy="7389720"/>
          </a:xfrm>
          <a:prstGeom prst="rect">
            <a:avLst/>
          </a:prstGeom>
          <a:noFill/>
          <a:ln w="0">
            <a:noFill/>
          </a:ln>
        </p:spPr>
        <p:txBody>
          <a:bodyPr lIns="182880" rIns="182880" tIns="182880" bIns="182880" anchor="ctr">
            <a:normAutofit/>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65" name="PlaceHolder 3"/>
          <p:cNvSpPr>
            <a:spLocks noGrp="1"/>
          </p:cNvSpPr>
          <p:nvPr>
            <p:ph type="sldNum" idx="35"/>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EE2AC6A0-8873-4747-B670-1B99E32E630A}"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66" name="PlaceHolder 1"/>
          <p:cNvSpPr>
            <a:spLocks noGrp="1"/>
          </p:cNvSpPr>
          <p:nvPr>
            <p:ph type="body"/>
          </p:nvPr>
        </p:nvSpPr>
        <p:spPr>
          <a:xfrm>
            <a:off x="623520" y="8461080"/>
            <a:ext cx="11997360" cy="1209960"/>
          </a:xfrm>
          <a:prstGeom prst="rect">
            <a:avLst/>
          </a:prstGeom>
          <a:noFill/>
          <a:ln w="0">
            <a:noFill/>
          </a:ln>
        </p:spPr>
        <p:txBody>
          <a:bodyPr lIns="182880" rIns="182880" tIns="182880" bIns="182880" anchor="ctr">
            <a:normAutofit fontScale="25000" lnSpcReduction="19999"/>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67" name="PlaceHolder 2"/>
          <p:cNvSpPr>
            <a:spLocks noGrp="1"/>
          </p:cNvSpPr>
          <p:nvPr>
            <p:ph type="sldNum" idx="36"/>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EF418D33-3D07-4CA8-B914-43C6FC26CDA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623520" y="2212200"/>
            <a:ext cx="17040960" cy="3926520"/>
          </a:xfrm>
          <a:prstGeom prst="rect">
            <a:avLst/>
          </a:prstGeom>
          <a:noFill/>
          <a:ln w="0">
            <a:noFill/>
          </a:ln>
        </p:spPr>
        <p:txBody>
          <a:bodyPr lIns="182880" rIns="182880" tIns="182880" bIns="182880" anchor="b">
            <a:normAutofit lnSpcReduction="9999"/>
          </a:bodyPr>
          <a:p>
            <a:pPr indent="0" algn="ctr">
              <a:lnSpc>
                <a:spcPct val="100000"/>
              </a:lnSpc>
              <a:buNone/>
            </a:pPr>
            <a:r>
              <a:rPr b="0" lang="pt-BR" sz="24000" strike="noStrike" u="none">
                <a:solidFill>
                  <a:schemeClr val="dk1"/>
                </a:solidFill>
                <a:effectLst/>
                <a:uFillTx/>
                <a:latin typeface="Arial"/>
                <a:ea typeface="Arial"/>
              </a:rPr>
              <a:t>xx%</a:t>
            </a:r>
            <a:endParaRPr b="0" lang="pt-BR" sz="24000" strike="noStrike" u="none">
              <a:solidFill>
                <a:srgbClr val="000000"/>
              </a:solidFill>
              <a:effectLst/>
              <a:uFillTx/>
              <a:latin typeface="Arial"/>
            </a:endParaRPr>
          </a:p>
        </p:txBody>
      </p:sp>
      <p:sp>
        <p:nvSpPr>
          <p:cNvPr id="69" name="PlaceHolder 2"/>
          <p:cNvSpPr>
            <a:spLocks noGrp="1"/>
          </p:cNvSpPr>
          <p:nvPr>
            <p:ph type="body"/>
          </p:nvPr>
        </p:nvSpPr>
        <p:spPr>
          <a:xfrm>
            <a:off x="623520" y="6304320"/>
            <a:ext cx="17040960" cy="2601360"/>
          </a:xfrm>
          <a:prstGeom prst="rect">
            <a:avLst/>
          </a:prstGeom>
          <a:noFill/>
          <a:ln w="0">
            <a:noFill/>
          </a:ln>
        </p:spPr>
        <p:txBody>
          <a:bodyPr lIns="182880" rIns="182880" tIns="182880" bIns="182880" anchor="t">
            <a:normAutofit fontScale="55000" lnSpcReduction="19999"/>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70" name="PlaceHolder 3"/>
          <p:cNvSpPr>
            <a:spLocks noGrp="1"/>
          </p:cNvSpPr>
          <p:nvPr>
            <p:ph type="sldNum" idx="37"/>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20F00C4B-F4E6-413E-B00E-D18AC3495A9E}"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pic>
        <p:nvPicPr>
          <p:cNvPr id="71" name="Google Shape;132;g364788aead0_0_275" descr=""/>
          <p:cNvPicPr/>
          <p:nvPr/>
        </p:nvPicPr>
        <p:blipFill>
          <a:blip r:embed="rId2"/>
          <a:stretch/>
        </p:blipFill>
        <p:spPr>
          <a:xfrm>
            <a:off x="15606000" y="8661240"/>
            <a:ext cx="1803600" cy="901440"/>
          </a:xfrm>
          <a:prstGeom prst="rect">
            <a:avLst/>
          </a:prstGeom>
          <a:noFill/>
          <a:ln w="0">
            <a:noFill/>
          </a:ln>
        </p:spPr>
      </p:pic>
      <p:pic>
        <p:nvPicPr>
          <p:cNvPr id="72" name="Google Shape;133;g364788aead0_0_275" descr=""/>
          <p:cNvPicPr/>
          <p:nvPr/>
        </p:nvPicPr>
        <p:blipFill>
          <a:blip r:embed="rId3"/>
          <a:stretch/>
        </p:blipFill>
        <p:spPr>
          <a:xfrm>
            <a:off x="-72720" y="-51480"/>
            <a:ext cx="18433440" cy="10389240"/>
          </a:xfrm>
          <a:prstGeom prst="rect">
            <a:avLst/>
          </a:prstGeom>
          <a:noFill/>
          <a:ln w="0">
            <a:noFill/>
          </a:ln>
        </p:spPr>
      </p:pic>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1">
    <p:bg>
      <p:bgPr>
        <a:solidFill>
          <a:schemeClr val="lt1"/>
        </a:solidFill>
      </p:bgPr>
    </p:bg>
    <p:spTree>
      <p:nvGrpSpPr>
        <p:cNvPr id="1" name=""/>
        <p:cNvGrpSpPr/>
        <p:nvPr/>
      </p:nvGrpSpPr>
      <p:grpSpPr>
        <a:xfrm>
          <a:off x="0" y="0"/>
          <a:ext cx="0" cy="0"/>
          <a:chOff x="0" y="0"/>
          <a:chExt cx="0" cy="0"/>
        </a:xfrm>
      </p:grpSpPr>
      <p:pic>
        <p:nvPicPr>
          <p:cNvPr id="73" name="Google Shape;135;g364788aead0_0_278" descr=""/>
          <p:cNvPicPr/>
          <p:nvPr/>
        </p:nvPicPr>
        <p:blipFill>
          <a:blip r:embed="rId2"/>
          <a:stretch/>
        </p:blipFill>
        <p:spPr>
          <a:xfrm>
            <a:off x="0" y="360"/>
            <a:ext cx="18287640" cy="10286280"/>
          </a:xfrm>
          <a:prstGeom prst="rect">
            <a:avLst/>
          </a:prstGeom>
          <a:noFill/>
          <a:ln w="0">
            <a:noFill/>
          </a:ln>
        </p:spPr>
      </p:pic>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1">
    <p:bg>
      <p:bgPr>
        <a:solidFill>
          <a:schemeClr val="lt1"/>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75" name="PlaceHolder 2"/>
          <p:cNvSpPr>
            <a:spLocks noGrp="1"/>
          </p:cNvSpPr>
          <p:nvPr>
            <p:ph type="sldNum" idx="38"/>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29DABCEA-1EBD-41CD-A6BD-7CE2E4E87CC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body">
    <p:bg>
      <p:bgPr>
        <a:solidFill>
          <a:schemeClr val="lt1"/>
        </a:solidFill>
      </p:bgPr>
    </p:bg>
    <p:spTree>
      <p:nvGrpSpPr>
        <p:cNvPr id="1" name=""/>
        <p:cNvGrpSpPr/>
        <p:nvPr/>
      </p:nvGrpSpPr>
      <p:grpSpPr>
        <a:xfrm>
          <a:off x="0" y="0"/>
          <a:ext cx="0" cy="0"/>
          <a:chOff x="0" y="0"/>
          <a:chExt cx="0" cy="0"/>
        </a:xfrm>
      </p:grpSpPr>
      <p:pic>
        <p:nvPicPr>
          <p:cNvPr id="76" name="Google Shape;141;g364788aead0_0_284" descr=""/>
          <p:cNvPicPr/>
          <p:nvPr/>
        </p:nvPicPr>
        <p:blipFill>
          <a:blip r:embed="rId2"/>
          <a:stretch/>
        </p:blipFill>
        <p:spPr>
          <a:xfrm>
            <a:off x="0" y="1800"/>
            <a:ext cx="18287640" cy="10282680"/>
          </a:xfrm>
          <a:prstGeom prst="rect">
            <a:avLst/>
          </a:prstGeom>
          <a:noFill/>
          <a:ln w="0">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6" name="PlaceHolder 2"/>
          <p:cNvSpPr>
            <a:spLocks noGrp="1"/>
          </p:cNvSpPr>
          <p:nvPr>
            <p:ph type="body"/>
          </p:nvPr>
        </p:nvSpPr>
        <p:spPr>
          <a:xfrm rot="5400000">
            <a:off x="2309400" y="-251640"/>
            <a:ext cx="4525560" cy="822924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7"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8"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9"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E1AEC597-CFC5-4BEC-B5D9-20EF060C7772}"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7_3_4_2">
    <p:bg>
      <p:bgPr>
        <a:blipFill rotWithShape="0">
          <a:blip r:embed="rId2"/>
          <a:stretch/>
        </a:blipFill>
      </p:bgPr>
    </p:bg>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8">
    <p:bg>
      <p:bgPr>
        <a:solidFill>
          <a:schemeClr val="lt1"/>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78" name="PlaceHolder 2"/>
          <p:cNvSpPr>
            <a:spLocks noGrp="1"/>
          </p:cNvSpPr>
          <p:nvPr>
            <p:ph type="sldNum" idx="39"/>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DF92D87D-6765-4BCA-910B-C0459E96669E}"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80" name="PlaceHolder 2"/>
          <p:cNvSpPr>
            <a:spLocks noGrp="1"/>
          </p:cNvSpPr>
          <p:nvPr>
            <p:ph type="body"/>
          </p:nvPr>
        </p:nvSpPr>
        <p:spPr>
          <a:xfrm>
            <a:off x="623520" y="2305080"/>
            <a:ext cx="170409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81" name="PlaceHolder 3"/>
          <p:cNvSpPr>
            <a:spLocks noGrp="1"/>
          </p:cNvSpPr>
          <p:nvPr>
            <p:ph type="sldNum" idx="40"/>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70196F3C-D413-4241-9CF4-A01A3A152CA7}"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dark-2">
    <p:bg>
      <p:bgPr>
        <a:solidFill>
          <a:schemeClr val="lt1"/>
        </a:solidFill>
      </p:bgPr>
    </p:bg>
    <p:spTree>
      <p:nvGrpSpPr>
        <p:cNvPr id="1" name=""/>
        <p:cNvGrpSpPr/>
        <p:nvPr/>
      </p:nvGrpSpPr>
      <p:grpSpPr>
        <a:xfrm>
          <a:off x="0" y="0"/>
          <a:ext cx="0" cy="0"/>
          <a:chOff x="0" y="0"/>
          <a:chExt cx="0" cy="0"/>
        </a:xfrm>
      </p:grpSpPr>
      <p:sp>
        <p:nvSpPr>
          <p:cNvPr id="82" name="PlaceHolder 1"/>
          <p:cNvSpPr>
            <a:spLocks noGrp="1"/>
          </p:cNvSpPr>
          <p:nvPr>
            <p:ph type="sldNum" idx="41"/>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4C2EB9C1-3E60-4A86-9EA7-71B6144BB9C9}"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chemeClr val="lt1"/>
        </a:solidFill>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623520" y="4301640"/>
            <a:ext cx="17040960" cy="1683360"/>
          </a:xfrm>
          <a:prstGeom prst="rect">
            <a:avLst/>
          </a:prstGeom>
          <a:noFill/>
          <a:ln w="0">
            <a:noFill/>
          </a:ln>
        </p:spPr>
        <p:txBody>
          <a:bodyPr lIns="182880" rIns="182880" tIns="182880" bIns="182880" anchor="ctr">
            <a:normAutofit/>
          </a:bodyPr>
          <a:p>
            <a:pPr indent="0">
              <a:buNone/>
            </a:pPr>
            <a:r>
              <a:rPr b="0" lang="pt-BR" sz="7200" strike="noStrike" u="none">
                <a:solidFill>
                  <a:srgbClr val="000000"/>
                </a:solidFill>
                <a:effectLst/>
                <a:uFillTx/>
                <a:latin typeface="Arial"/>
              </a:rPr>
              <a:t>Click to edit the title text format</a:t>
            </a:r>
            <a:endParaRPr b="0" lang="pt-BR" sz="7200" strike="noStrike" u="none">
              <a:solidFill>
                <a:srgbClr val="000000"/>
              </a:solidFill>
              <a:effectLst/>
              <a:uFillTx/>
              <a:latin typeface="Arial"/>
            </a:endParaRPr>
          </a:p>
        </p:txBody>
      </p:sp>
      <p:sp>
        <p:nvSpPr>
          <p:cNvPr id="84" name="PlaceHolder 2"/>
          <p:cNvSpPr>
            <a:spLocks noGrp="1"/>
          </p:cNvSpPr>
          <p:nvPr>
            <p:ph type="sldNum" idx="42"/>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372B4F7B-7264-40C9-9878-4A4B52D4AED8}"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86" name="PlaceHolder 2"/>
          <p:cNvSpPr>
            <a:spLocks noGrp="1"/>
          </p:cNvSpPr>
          <p:nvPr>
            <p:ph type="body"/>
          </p:nvPr>
        </p:nvSpPr>
        <p:spPr>
          <a:xfrm>
            <a:off x="623520" y="2305080"/>
            <a:ext cx="79995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87" name="PlaceHolder 3"/>
          <p:cNvSpPr>
            <a:spLocks noGrp="1"/>
          </p:cNvSpPr>
          <p:nvPr>
            <p:ph type="body"/>
          </p:nvPr>
        </p:nvSpPr>
        <p:spPr>
          <a:xfrm>
            <a:off x="9664920" y="2305080"/>
            <a:ext cx="79995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88" name="PlaceHolder 4"/>
          <p:cNvSpPr>
            <a:spLocks noGrp="1"/>
          </p:cNvSpPr>
          <p:nvPr>
            <p:ph type="sldNum" idx="43"/>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47F06C31-17FE-4F25-A1F7-D7BBDD64D448}"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
    <p:bg>
      <p:bgPr>
        <a:solidFill>
          <a:schemeClr val="lt1"/>
        </a:solid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90" name="PlaceHolder 2"/>
          <p:cNvSpPr>
            <a:spLocks noGrp="1"/>
          </p:cNvSpPr>
          <p:nvPr>
            <p:ph type="sldNum" idx="44"/>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4306B05E-B1DC-489C-BB98-B2D0583077DC}"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91" name="PlaceHolder 1"/>
          <p:cNvSpPr>
            <a:spLocks noGrp="1"/>
          </p:cNvSpPr>
          <p:nvPr>
            <p:ph type="title"/>
          </p:nvPr>
        </p:nvSpPr>
        <p:spPr>
          <a:xfrm>
            <a:off x="623520" y="1111320"/>
            <a:ext cx="5615640" cy="1510920"/>
          </a:xfrm>
          <a:prstGeom prst="rect">
            <a:avLst/>
          </a:prstGeom>
          <a:noFill/>
          <a:ln w="0">
            <a:noFill/>
          </a:ln>
        </p:spPr>
        <p:txBody>
          <a:bodyPr lIns="182880" rIns="182880" tIns="182880" bIns="182880" anchor="b">
            <a:normAutofit fontScale="92500" lnSpcReduction="19999"/>
          </a:bodyPr>
          <a:p>
            <a:pPr indent="0">
              <a:buNone/>
            </a:pPr>
            <a:r>
              <a:rPr b="0" lang="pt-BR" sz="4800" strike="noStrike" u="none">
                <a:solidFill>
                  <a:srgbClr val="000000"/>
                </a:solidFill>
                <a:effectLst/>
                <a:uFillTx/>
                <a:latin typeface="Arial"/>
              </a:rPr>
              <a:t>Click to edit the title text format</a:t>
            </a:r>
            <a:endParaRPr b="0" lang="pt-BR" sz="4800" strike="noStrike" u="none">
              <a:solidFill>
                <a:srgbClr val="000000"/>
              </a:solidFill>
              <a:effectLst/>
              <a:uFillTx/>
              <a:latin typeface="Arial"/>
            </a:endParaRPr>
          </a:p>
        </p:txBody>
      </p:sp>
      <p:sp>
        <p:nvSpPr>
          <p:cNvPr id="92" name="PlaceHolder 2"/>
          <p:cNvSpPr>
            <a:spLocks noGrp="1"/>
          </p:cNvSpPr>
          <p:nvPr>
            <p:ph type="body"/>
          </p:nvPr>
        </p:nvSpPr>
        <p:spPr>
          <a:xfrm>
            <a:off x="623520" y="2779200"/>
            <a:ext cx="5615640" cy="635832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93" name="PlaceHolder 3"/>
          <p:cNvSpPr>
            <a:spLocks noGrp="1"/>
          </p:cNvSpPr>
          <p:nvPr>
            <p:ph type="sldNum" idx="45"/>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D09CCA3F-6BE9-4B7F-84B9-FE209D46D28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980640" y="900360"/>
            <a:ext cx="12735360" cy="8181360"/>
          </a:xfrm>
          <a:prstGeom prst="rect">
            <a:avLst/>
          </a:prstGeom>
          <a:noFill/>
          <a:ln w="0">
            <a:noFill/>
          </a:ln>
        </p:spPr>
        <p:txBody>
          <a:bodyPr lIns="182880" rIns="182880" tIns="182880" bIns="182880" anchor="ctr">
            <a:normAutofit/>
          </a:bodyPr>
          <a:p>
            <a:pPr indent="0">
              <a:buNone/>
            </a:pPr>
            <a:r>
              <a:rPr b="0" lang="pt-BR" sz="9600" strike="noStrike" u="none">
                <a:solidFill>
                  <a:srgbClr val="000000"/>
                </a:solidFill>
                <a:effectLst/>
                <a:uFillTx/>
                <a:latin typeface="Arial"/>
              </a:rPr>
              <a:t>Click to edit the title text format</a:t>
            </a:r>
            <a:endParaRPr b="0" lang="pt-BR" sz="9600" strike="noStrike" u="none">
              <a:solidFill>
                <a:srgbClr val="000000"/>
              </a:solidFill>
              <a:effectLst/>
              <a:uFillTx/>
              <a:latin typeface="Arial"/>
            </a:endParaRPr>
          </a:p>
        </p:txBody>
      </p:sp>
      <p:sp>
        <p:nvSpPr>
          <p:cNvPr id="95" name="PlaceHolder 2"/>
          <p:cNvSpPr>
            <a:spLocks noGrp="1"/>
          </p:cNvSpPr>
          <p:nvPr>
            <p:ph type="sldNum" idx="46"/>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48B33D67-06D3-44D1-A726-444F65EDEE31}"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bg>
      <p:bgPr>
        <a:solidFill>
          <a:schemeClr val="lt1"/>
        </a:solidFill>
      </p:bgPr>
    </p:bg>
    <p:spTree>
      <p:nvGrpSpPr>
        <p:cNvPr id="1" name=""/>
        <p:cNvGrpSpPr/>
        <p:nvPr/>
      </p:nvGrpSpPr>
      <p:grpSpPr>
        <a:xfrm>
          <a:off x="0" y="0"/>
          <a:ext cx="0" cy="0"/>
          <a:chOff x="0" y="0"/>
          <a:chExt cx="0" cy="0"/>
        </a:xfrm>
      </p:grpSpPr>
      <p:sp>
        <p:nvSpPr>
          <p:cNvPr id="96" name="PlaceHolder 1"/>
          <p:cNvSpPr>
            <a:spLocks noGrp="1"/>
          </p:cNvSpPr>
          <p:nvPr>
            <p:ph type="sldNum" idx="47"/>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86784EEF-64BC-4727-A0FB-004ECA220017}"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
        <p:nvSpPr>
          <p:cNvPr id="97"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1400" strike="noStrike" u="none">
                <a:solidFill>
                  <a:srgbClr val="000000"/>
                </a:solidFill>
                <a:effectLst/>
                <a:uFillTx/>
                <a:latin typeface="Arial"/>
              </a:rPr>
              <a:t>Click to edit the title text format</a:t>
            </a:r>
            <a:endParaRPr b="0" lang="pt-BR" sz="1400" strike="noStrike" u="none">
              <a:solidFill>
                <a:srgbClr val="000000"/>
              </a:solidFill>
              <a:effectLst/>
              <a:uFillTx/>
              <a:latin typeface="Arial"/>
            </a:endParaRPr>
          </a:p>
        </p:txBody>
      </p:sp>
      <p:sp>
        <p:nvSpPr>
          <p:cNvPr id="98" name="PlaceHolder 3"/>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rot="5400000">
            <a:off x="4732560" y="2171520"/>
            <a:ext cx="5851080" cy="20570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1" name="PlaceHolder 2"/>
          <p:cNvSpPr>
            <a:spLocks noGrp="1"/>
          </p:cNvSpPr>
          <p:nvPr>
            <p:ph type="body"/>
          </p:nvPr>
        </p:nvSpPr>
        <p:spPr>
          <a:xfrm rot="5400000">
            <a:off x="541800" y="190080"/>
            <a:ext cx="5851080" cy="6019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2"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3"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4"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C8F2E452-0E73-4CD7-9CC3-E088A68CFC59}"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bg>
      <p:bgPr>
        <a:solidFill>
          <a:schemeClr val="lt1"/>
        </a:solidFill>
      </p:bgPr>
    </p:bg>
    <p:spTree>
      <p:nvGrpSpPr>
        <p:cNvPr id="1" name=""/>
        <p:cNvGrpSpPr/>
        <p:nvPr/>
      </p:nvGrpSpPr>
      <p:grpSpPr>
        <a:xfrm>
          <a:off x="0" y="0"/>
          <a:ext cx="0" cy="0"/>
          <a:chOff x="0" y="0"/>
          <a:chExt cx="0" cy="0"/>
        </a:xfrm>
      </p:grpSpPr>
      <p:sp>
        <p:nvSpPr>
          <p:cNvPr id="99" name="PlaceHolder 1"/>
          <p:cNvSpPr>
            <a:spLocks noGrp="1"/>
          </p:cNvSpPr>
          <p:nvPr>
            <p:ph type="body"/>
          </p:nvPr>
        </p:nvSpPr>
        <p:spPr>
          <a:xfrm>
            <a:off x="623520" y="8461080"/>
            <a:ext cx="11997360" cy="1209960"/>
          </a:xfrm>
          <a:prstGeom prst="rect">
            <a:avLst/>
          </a:prstGeom>
          <a:noFill/>
          <a:ln w="0">
            <a:noFill/>
          </a:ln>
        </p:spPr>
        <p:txBody>
          <a:bodyPr lIns="182880" rIns="182880" tIns="182880" bIns="182880" anchor="ctr">
            <a:normAutofit fontScale="25000" lnSpcReduction="19999"/>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100" name="PlaceHolder 2"/>
          <p:cNvSpPr>
            <a:spLocks noGrp="1"/>
          </p:cNvSpPr>
          <p:nvPr>
            <p:ph type="sldNum" idx="48"/>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2C0E3755-F4AF-4510-8AF5-3D85491C1E3C}"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chemeClr val="lt1"/>
        </a:solidFill>
      </p:bgPr>
    </p:bg>
    <p:spTree>
      <p:nvGrpSpPr>
        <p:cNvPr id="1" name=""/>
        <p:cNvGrpSpPr/>
        <p:nvPr/>
      </p:nvGrpSpPr>
      <p:grpSpPr>
        <a:xfrm>
          <a:off x="0" y="0"/>
          <a:ext cx="0" cy="0"/>
          <a:chOff x="0" y="0"/>
          <a:chExt cx="0" cy="0"/>
        </a:xfrm>
      </p:grpSpPr>
      <p:sp>
        <p:nvSpPr>
          <p:cNvPr id="101" name="PlaceHolder 1"/>
          <p:cNvSpPr>
            <a:spLocks noGrp="1"/>
          </p:cNvSpPr>
          <p:nvPr>
            <p:ph type="title"/>
          </p:nvPr>
        </p:nvSpPr>
        <p:spPr>
          <a:xfrm>
            <a:off x="623520" y="2212200"/>
            <a:ext cx="17040960" cy="3926520"/>
          </a:xfrm>
          <a:prstGeom prst="rect">
            <a:avLst/>
          </a:prstGeom>
          <a:noFill/>
          <a:ln w="0">
            <a:noFill/>
          </a:ln>
        </p:spPr>
        <p:txBody>
          <a:bodyPr lIns="182880" rIns="182880" tIns="182880" bIns="182880" anchor="b">
            <a:normAutofit lnSpcReduction="9999"/>
          </a:bodyPr>
          <a:p>
            <a:pPr indent="0" algn="ctr">
              <a:lnSpc>
                <a:spcPct val="100000"/>
              </a:lnSpc>
              <a:buNone/>
            </a:pPr>
            <a:r>
              <a:rPr b="0" lang="pt-BR" sz="24000" strike="noStrike" u="none">
                <a:solidFill>
                  <a:schemeClr val="dk1"/>
                </a:solidFill>
                <a:effectLst/>
                <a:uFillTx/>
                <a:latin typeface="Arial"/>
                <a:ea typeface="Arial"/>
              </a:rPr>
              <a:t>xx%</a:t>
            </a:r>
            <a:endParaRPr b="0" lang="pt-BR" sz="24000" strike="noStrike" u="none">
              <a:solidFill>
                <a:srgbClr val="000000"/>
              </a:solidFill>
              <a:effectLst/>
              <a:uFillTx/>
              <a:latin typeface="Arial"/>
            </a:endParaRPr>
          </a:p>
        </p:txBody>
      </p:sp>
      <p:sp>
        <p:nvSpPr>
          <p:cNvPr id="102" name="PlaceHolder 2"/>
          <p:cNvSpPr>
            <a:spLocks noGrp="1"/>
          </p:cNvSpPr>
          <p:nvPr>
            <p:ph type="body"/>
          </p:nvPr>
        </p:nvSpPr>
        <p:spPr>
          <a:xfrm>
            <a:off x="623520" y="6304320"/>
            <a:ext cx="17040960" cy="2601360"/>
          </a:xfrm>
          <a:prstGeom prst="rect">
            <a:avLst/>
          </a:prstGeom>
          <a:noFill/>
          <a:ln w="0">
            <a:noFill/>
          </a:ln>
        </p:spPr>
        <p:txBody>
          <a:bodyPr lIns="182880" rIns="182880" tIns="182880" bIns="182880" anchor="t">
            <a:normAutofit fontScale="55000" lnSpcReduction="19999"/>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103" name="PlaceHolder 3"/>
          <p:cNvSpPr>
            <a:spLocks noGrp="1"/>
          </p:cNvSpPr>
          <p:nvPr>
            <p:ph type="sldNum" idx="49"/>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334B215F-13D1-4884-A464-428D8C0F12B3}"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solidFill>
          <a:schemeClr val="lt1"/>
        </a:solidFill>
      </p:bgPr>
    </p:bg>
    <p:spTree>
      <p:nvGrpSpPr>
        <p:cNvPr id="1" name=""/>
        <p:cNvGrpSpPr/>
        <p:nvPr/>
      </p:nvGrpSpPr>
      <p:grpSpPr>
        <a:xfrm>
          <a:off x="0" y="0"/>
          <a:ext cx="0" cy="0"/>
          <a:chOff x="0" y="0"/>
          <a:chExt cx="0" cy="0"/>
        </a:xfrm>
      </p:grpSpPr>
      <p:sp>
        <p:nvSpPr>
          <p:cNvPr id="104" name="PlaceHolder 1"/>
          <p:cNvSpPr>
            <a:spLocks noGrp="1"/>
          </p:cNvSpPr>
          <p:nvPr>
            <p:ph type="sldNum" idx="50"/>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F5A3EF74-094D-4976-A909-066D69255FD8}"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chemeClr val="lt1"/>
        </a:solidFill>
      </p:bgPr>
    </p:bg>
    <p:spTree>
      <p:nvGrpSpPr>
        <p:cNvPr id="1" name=""/>
        <p:cNvGrpSpPr/>
        <p:nvPr/>
      </p:nvGrpSpPr>
      <p:grpSpPr>
        <a:xfrm>
          <a:off x="0" y="0"/>
          <a:ext cx="0" cy="0"/>
          <a:chOff x="0" y="0"/>
          <a:chExt cx="0" cy="0"/>
        </a:xfrm>
      </p:grpSpPr>
      <p:pic>
        <p:nvPicPr>
          <p:cNvPr id="105" name="Google Shape;191;g37967868bcc_0_1558" descr=""/>
          <p:cNvPicPr/>
          <p:nvPr/>
        </p:nvPicPr>
        <p:blipFill>
          <a:blip r:embed="rId2"/>
          <a:stretch/>
        </p:blipFill>
        <p:spPr>
          <a:xfrm>
            <a:off x="15606000" y="8661240"/>
            <a:ext cx="1803600" cy="901440"/>
          </a:xfrm>
          <a:prstGeom prst="rect">
            <a:avLst/>
          </a:prstGeom>
          <a:noFill/>
          <a:ln w="0">
            <a:noFill/>
          </a:ln>
        </p:spPr>
      </p:pic>
      <p:pic>
        <p:nvPicPr>
          <p:cNvPr id="106" name="Google Shape;192;g37967868bcc_0_1558" descr=""/>
          <p:cNvPicPr/>
          <p:nvPr/>
        </p:nvPicPr>
        <p:blipFill>
          <a:blip r:embed="rId3"/>
          <a:stretch/>
        </p:blipFill>
        <p:spPr>
          <a:xfrm>
            <a:off x="-72720" y="-51480"/>
            <a:ext cx="18433440" cy="10389240"/>
          </a:xfrm>
          <a:prstGeom prst="rect">
            <a:avLst/>
          </a:prstGeom>
          <a:noFill/>
          <a:ln w="0">
            <a:noFill/>
          </a:ln>
        </p:spPr>
      </p:pic>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bg>
      <p:bgPr>
        <a:solidFill>
          <a:schemeClr val="lt1"/>
        </a:solidFill>
      </p:bgPr>
    </p:bg>
    <p:spTree>
      <p:nvGrpSpPr>
        <p:cNvPr id="1" name=""/>
        <p:cNvGrpSpPr/>
        <p:nvPr/>
      </p:nvGrpSpPr>
      <p:grpSpPr>
        <a:xfrm>
          <a:off x="0" y="0"/>
          <a:ext cx="0" cy="0"/>
          <a:chOff x="0" y="0"/>
          <a:chExt cx="0" cy="0"/>
        </a:xfrm>
      </p:grpSpPr>
      <p:pic>
        <p:nvPicPr>
          <p:cNvPr id="107" name="Google Shape;194;g37967868bcc_0_1561" descr=""/>
          <p:cNvPicPr/>
          <p:nvPr/>
        </p:nvPicPr>
        <p:blipFill>
          <a:blip r:embed="rId2"/>
          <a:stretch/>
        </p:blipFill>
        <p:spPr>
          <a:xfrm>
            <a:off x="0" y="360"/>
            <a:ext cx="18287640" cy="10286280"/>
          </a:xfrm>
          <a:prstGeom prst="rect">
            <a:avLst/>
          </a:prstGeom>
          <a:noFill/>
          <a:ln w="0">
            <a:noFill/>
          </a:ln>
        </p:spPr>
      </p:pic>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chemeClr val="lt1"/>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109" name="PlaceHolder 2"/>
          <p:cNvSpPr>
            <a:spLocks noGrp="1"/>
          </p:cNvSpPr>
          <p:nvPr>
            <p:ph type="sldNum" idx="51"/>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C4582617-E3F9-407A-8593-FABD7C2CCCDA}"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Grid">
    <p:bg>
      <p:bgPr>
        <a:solidFill>
          <a:srgbClr val="000000"/>
        </a:solidFill>
      </p:bgPr>
    </p:bg>
    <p:spTree>
      <p:nvGrpSpPr>
        <p:cNvPr id="1" name=""/>
        <p:cNvGrpSpPr/>
        <p:nvPr/>
      </p:nvGrpSpPr>
      <p:grpSpPr>
        <a:xfrm>
          <a:off x="0" y="0"/>
          <a:ext cx="0" cy="0"/>
          <a:chOff x="0" y="0"/>
          <a:chExt cx="0" cy="0"/>
        </a:xfrm>
      </p:grpSpPr>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_1">
    <p:bg>
      <p:bgPr>
        <a:solidFill>
          <a:schemeClr val="lt1"/>
        </a:solidFill>
      </p:bgPr>
    </p:bg>
    <p:spTree>
      <p:nvGrpSpPr>
        <p:cNvPr id="1" name=""/>
        <p:cNvGrpSpPr/>
        <p:nvPr/>
      </p:nvGrpSpPr>
      <p:grpSpPr>
        <a:xfrm>
          <a:off x="0" y="0"/>
          <a:ext cx="0" cy="0"/>
          <a:chOff x="0" y="0"/>
          <a:chExt cx="0" cy="0"/>
        </a:xfrm>
      </p:grpSpPr>
      <p:pic>
        <p:nvPicPr>
          <p:cNvPr id="110" name="Google Shape;201;g37967868bcc_0_1568" descr="3D_01"/>
          <p:cNvPicPr/>
          <p:nvPr/>
        </p:nvPicPr>
        <p:blipFill>
          <a:blip r:embed="rId2"/>
          <a:srcRect l="11222" t="0" r="16738" b="0"/>
          <a:stretch/>
        </p:blipFill>
        <p:spPr>
          <a:xfrm>
            <a:off x="-8280" y="0"/>
            <a:ext cx="18304560" cy="10286640"/>
          </a:xfrm>
          <a:prstGeom prst="rect">
            <a:avLst/>
          </a:prstGeom>
          <a:noFill/>
          <a:ln w="0">
            <a:noFill/>
          </a:ln>
        </p:spPr>
      </p:pic>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chemeClr val="lt1"/>
        </a:solidFill>
      </p:bgPr>
    </p:bg>
    <p:spTree>
      <p:nvGrpSpPr>
        <p:cNvPr id="1" name=""/>
        <p:cNvGrpSpPr/>
        <p:nvPr/>
      </p:nvGrpSpPr>
      <p:grpSpPr>
        <a:xfrm>
          <a:off x="0" y="0"/>
          <a:ext cx="0" cy="0"/>
          <a:chOff x="0" y="0"/>
          <a:chExt cx="0" cy="0"/>
        </a:xfrm>
      </p:grpSpPr>
      <p:sp>
        <p:nvSpPr>
          <p:cNvPr id="111"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112" name="PlaceHolder 2"/>
          <p:cNvSpPr>
            <a:spLocks noGrp="1"/>
          </p:cNvSpPr>
          <p:nvPr>
            <p:ph type="sldNum" idx="52"/>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C6C7866D-D2EB-45EE-B406-C9B37D252C09}"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chemeClr val="lt1"/>
        </a:solidFill>
      </p:bgPr>
    </p:bg>
    <p:spTree>
      <p:nvGrpSpPr>
        <p:cNvPr id="1" name=""/>
        <p:cNvGrpSpPr/>
        <p:nvPr/>
      </p:nvGrpSpPr>
      <p:grpSpPr>
        <a:xfrm>
          <a:off x="0" y="0"/>
          <a:ext cx="0" cy="0"/>
          <a:chOff x="0" y="0"/>
          <a:chExt cx="0" cy="0"/>
        </a:xfrm>
      </p:grpSpPr>
      <p:pic>
        <p:nvPicPr>
          <p:cNvPr id="113" name="Google Shape;207;g37967868bcc_0_1574" descr=""/>
          <p:cNvPicPr/>
          <p:nvPr/>
        </p:nvPicPr>
        <p:blipFill>
          <a:blip r:embed="rId2"/>
          <a:stretch/>
        </p:blipFill>
        <p:spPr>
          <a:xfrm>
            <a:off x="0" y="1800"/>
            <a:ext cx="18287640" cy="10282680"/>
          </a:xfrm>
          <a:prstGeom prst="rect">
            <a:avLst/>
          </a:prstGeom>
          <a:noFill/>
          <a:ln w="0">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6" name="PlaceHolder 2"/>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7" name="PlaceHolder 3"/>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8" name="PlaceHolder 4"/>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9569DA37-0E86-444E-8801-4F43316E186E}"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1">
    <p:bg>
      <p:bgPr>
        <a:solidFill>
          <a:schemeClr val="lt1"/>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23520" y="1489320"/>
            <a:ext cx="17040960" cy="4104720"/>
          </a:xfrm>
          <a:prstGeom prst="rect">
            <a:avLst/>
          </a:prstGeom>
          <a:noFill/>
          <a:ln w="0">
            <a:noFill/>
          </a:ln>
        </p:spPr>
        <p:txBody>
          <a:bodyPr lIns="182880" rIns="182880" tIns="182880" bIns="182880" anchor="b">
            <a:normAutofit/>
          </a:bodyPr>
          <a:p>
            <a:pPr indent="0">
              <a:buNone/>
            </a:pPr>
            <a:r>
              <a:rPr b="0" lang="pt-BR" sz="10400" strike="noStrike" u="none">
                <a:solidFill>
                  <a:srgbClr val="000000"/>
                </a:solidFill>
                <a:effectLst/>
                <a:uFillTx/>
                <a:latin typeface="Arial"/>
              </a:rPr>
              <a:t>Click to edit the title text format</a:t>
            </a:r>
            <a:endParaRPr b="0" lang="pt-BR" sz="10400" strike="noStrike" u="none">
              <a:solidFill>
                <a:srgbClr val="000000"/>
              </a:solidFill>
              <a:effectLst/>
              <a:uFillTx/>
              <a:latin typeface="Arial"/>
            </a:endParaRPr>
          </a:p>
        </p:txBody>
      </p:sp>
      <p:sp>
        <p:nvSpPr>
          <p:cNvPr id="115" name="PlaceHolder 2"/>
          <p:cNvSpPr>
            <a:spLocks noGrp="1"/>
          </p:cNvSpPr>
          <p:nvPr>
            <p:ph type="sldNum" idx="53"/>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F67E63D2-16A6-47C0-8FE6-6020D55B7976}"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bg>
      <p:bgPr>
        <a:blipFill rotWithShape="0">
          <a:blip r:embed="rId2"/>
          <a:stretch/>
        </a:blipFill>
      </p:bgPr>
    </p:bg>
    <p:spTree>
      <p:nvGrpSpPr>
        <p:cNvPr id="1" name=""/>
        <p:cNvGrpSpPr/>
        <p:nvPr/>
      </p:nvGrpSpPr>
      <p:grpSpPr>
        <a:xfrm>
          <a:off x="0" y="0"/>
          <a:ext cx="0" cy="0"/>
          <a:chOff x="0" y="0"/>
          <a:chExt cx="0" cy="0"/>
        </a:xfrm>
      </p:grpSpPr>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bg>
      <p:bgPr>
        <a:solidFill>
          <a:schemeClr val="lt1"/>
        </a:solidFill>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623520" y="4301640"/>
            <a:ext cx="17040960" cy="1683360"/>
          </a:xfrm>
          <a:prstGeom prst="rect">
            <a:avLst/>
          </a:prstGeom>
          <a:noFill/>
          <a:ln w="0">
            <a:noFill/>
          </a:ln>
        </p:spPr>
        <p:txBody>
          <a:bodyPr lIns="182880" rIns="182880" tIns="182880" bIns="182880" anchor="ctr">
            <a:normAutofit/>
          </a:bodyPr>
          <a:p>
            <a:pPr indent="0">
              <a:buNone/>
            </a:pPr>
            <a:r>
              <a:rPr b="0" lang="pt-BR" sz="7200" strike="noStrike" u="none">
                <a:solidFill>
                  <a:srgbClr val="000000"/>
                </a:solidFill>
                <a:effectLst/>
                <a:uFillTx/>
                <a:latin typeface="Arial"/>
              </a:rPr>
              <a:t>Click to edit the title text format</a:t>
            </a:r>
            <a:endParaRPr b="0" lang="pt-BR" sz="7200" strike="noStrike" u="none">
              <a:solidFill>
                <a:srgbClr val="000000"/>
              </a:solidFill>
              <a:effectLst/>
              <a:uFillTx/>
              <a:latin typeface="Arial"/>
            </a:endParaRPr>
          </a:p>
        </p:txBody>
      </p:sp>
      <p:sp>
        <p:nvSpPr>
          <p:cNvPr id="117" name="PlaceHolder 2"/>
          <p:cNvSpPr>
            <a:spLocks noGrp="1"/>
          </p:cNvSpPr>
          <p:nvPr>
            <p:ph type="sldNum" idx="54"/>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EA10AB9E-222E-4203-889E-E5CD4669D35C}"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4">
    <p:bg>
      <p:bgPr>
        <a:solidFill>
          <a:schemeClr val="lt1"/>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119" name="PlaceHolder 2"/>
          <p:cNvSpPr>
            <a:spLocks noGrp="1"/>
          </p:cNvSpPr>
          <p:nvPr>
            <p:ph type="body"/>
          </p:nvPr>
        </p:nvSpPr>
        <p:spPr>
          <a:xfrm>
            <a:off x="623520" y="2305080"/>
            <a:ext cx="170409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120" name="PlaceHolder 3"/>
          <p:cNvSpPr>
            <a:spLocks noGrp="1"/>
          </p:cNvSpPr>
          <p:nvPr>
            <p:ph type="sldNum" idx="55"/>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727233AC-E336-434C-A9D7-E423CA3E2661}"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5">
    <p:bg>
      <p:bgPr>
        <a:solidFill>
          <a:schemeClr val="lt1"/>
        </a:solidFill>
      </p:bgPr>
    </p:bg>
    <p:spTree>
      <p:nvGrpSpPr>
        <p:cNvPr id="1" name=""/>
        <p:cNvGrpSpPr/>
        <p:nvPr/>
      </p:nvGrpSpPr>
      <p:grpSpPr>
        <a:xfrm>
          <a:off x="0" y="0"/>
          <a:ext cx="0" cy="0"/>
          <a:chOff x="0" y="0"/>
          <a:chExt cx="0" cy="0"/>
        </a:xfrm>
      </p:grpSpPr>
      <p:sp>
        <p:nvSpPr>
          <p:cNvPr id="121"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122" name="PlaceHolder 2"/>
          <p:cNvSpPr>
            <a:spLocks noGrp="1"/>
          </p:cNvSpPr>
          <p:nvPr>
            <p:ph type="body"/>
          </p:nvPr>
        </p:nvSpPr>
        <p:spPr>
          <a:xfrm>
            <a:off x="623520" y="2305080"/>
            <a:ext cx="79995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123" name="PlaceHolder 3"/>
          <p:cNvSpPr>
            <a:spLocks noGrp="1"/>
          </p:cNvSpPr>
          <p:nvPr>
            <p:ph type="body"/>
          </p:nvPr>
        </p:nvSpPr>
        <p:spPr>
          <a:xfrm>
            <a:off x="9664920" y="2305080"/>
            <a:ext cx="7999560" cy="683244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124" name="PlaceHolder 4"/>
          <p:cNvSpPr>
            <a:spLocks noGrp="1"/>
          </p:cNvSpPr>
          <p:nvPr>
            <p:ph type="sldNum" idx="56"/>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CD4C43C9-0D06-4105-BA94-35189A22BD6A}"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6">
    <p:bg>
      <p:bgPr>
        <a:solidFill>
          <a:schemeClr val="lt1"/>
        </a:solidFill>
      </p:bgPr>
    </p:bg>
    <p:spTree>
      <p:nvGrpSpPr>
        <p:cNvPr id="1" name=""/>
        <p:cNvGrpSpPr/>
        <p:nvPr/>
      </p:nvGrpSpPr>
      <p:grpSpPr>
        <a:xfrm>
          <a:off x="0" y="0"/>
          <a:ext cx="0" cy="0"/>
          <a:chOff x="0" y="0"/>
          <a:chExt cx="0" cy="0"/>
        </a:xfrm>
      </p:grpSpPr>
      <p:sp>
        <p:nvSpPr>
          <p:cNvPr id="125"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lnSpcReduction="9999"/>
          </a:bodyPr>
          <a:p>
            <a:pPr indent="0">
              <a:buNone/>
            </a:pPr>
            <a:r>
              <a:rPr b="0" lang="pt-BR" sz="5600" strike="noStrike" u="none">
                <a:solidFill>
                  <a:srgbClr val="000000"/>
                </a:solidFill>
                <a:effectLst/>
                <a:uFillTx/>
                <a:latin typeface="Arial"/>
              </a:rPr>
              <a:t>Click to edit the title text format</a:t>
            </a:r>
            <a:endParaRPr b="0" lang="pt-BR" sz="5600" strike="noStrike" u="none">
              <a:solidFill>
                <a:srgbClr val="000000"/>
              </a:solidFill>
              <a:effectLst/>
              <a:uFillTx/>
              <a:latin typeface="Arial"/>
            </a:endParaRPr>
          </a:p>
        </p:txBody>
      </p:sp>
      <p:sp>
        <p:nvSpPr>
          <p:cNvPr id="126" name="PlaceHolder 2"/>
          <p:cNvSpPr>
            <a:spLocks noGrp="1"/>
          </p:cNvSpPr>
          <p:nvPr>
            <p:ph type="sldNum" idx="57"/>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82AFB2D4-4E17-4E24-8FA5-998CAE91DFD4}"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bg>
      <p:bgPr>
        <a:solidFill>
          <a:schemeClr val="lt1"/>
        </a:solid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623520" y="1111320"/>
            <a:ext cx="5615640" cy="1510920"/>
          </a:xfrm>
          <a:prstGeom prst="rect">
            <a:avLst/>
          </a:prstGeom>
          <a:noFill/>
          <a:ln w="0">
            <a:noFill/>
          </a:ln>
        </p:spPr>
        <p:txBody>
          <a:bodyPr lIns="182880" rIns="182880" tIns="182880" bIns="182880" anchor="b">
            <a:normAutofit fontScale="92500" lnSpcReduction="19999"/>
          </a:bodyPr>
          <a:p>
            <a:pPr indent="0">
              <a:buNone/>
            </a:pPr>
            <a:r>
              <a:rPr b="0" lang="pt-BR" sz="4800" strike="noStrike" u="none">
                <a:solidFill>
                  <a:srgbClr val="000000"/>
                </a:solidFill>
                <a:effectLst/>
                <a:uFillTx/>
                <a:latin typeface="Arial"/>
              </a:rPr>
              <a:t>Click to edit the title text format</a:t>
            </a:r>
            <a:endParaRPr b="0" lang="pt-BR" sz="4800" strike="noStrike" u="none">
              <a:solidFill>
                <a:srgbClr val="000000"/>
              </a:solidFill>
              <a:effectLst/>
              <a:uFillTx/>
              <a:latin typeface="Arial"/>
            </a:endParaRPr>
          </a:p>
        </p:txBody>
      </p:sp>
      <p:sp>
        <p:nvSpPr>
          <p:cNvPr id="128" name="PlaceHolder 2"/>
          <p:cNvSpPr>
            <a:spLocks noGrp="1"/>
          </p:cNvSpPr>
          <p:nvPr>
            <p:ph type="body"/>
          </p:nvPr>
        </p:nvSpPr>
        <p:spPr>
          <a:xfrm>
            <a:off x="623520" y="2779200"/>
            <a:ext cx="5615640" cy="6358320"/>
          </a:xfrm>
          <a:prstGeom prst="rect">
            <a:avLst/>
          </a:prstGeom>
          <a:noFill/>
          <a:ln w="0">
            <a:noFill/>
          </a:ln>
        </p:spPr>
        <p:txBody>
          <a:bodyPr lIns="182880" rIns="182880" tIns="182880" bIns="182880" anchor="t">
            <a:normAutofit/>
          </a:bodyPr>
          <a:p>
            <a:pPr marL="432000" indent="-324000">
              <a:spcBef>
                <a:spcPts val="1417"/>
              </a:spcBef>
              <a:buClr>
                <a:srgbClr val="ffffff"/>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29" name="PlaceHolder 3"/>
          <p:cNvSpPr>
            <a:spLocks noGrp="1"/>
          </p:cNvSpPr>
          <p:nvPr>
            <p:ph type="sldNum" idx="58"/>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738C9361-D96A-406A-A184-2EE802220DDF}"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bg>
      <p:bgPr>
        <a:solidFill>
          <a:schemeClr val="lt1"/>
        </a:solid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980640" y="900360"/>
            <a:ext cx="12735360" cy="8181360"/>
          </a:xfrm>
          <a:prstGeom prst="rect">
            <a:avLst/>
          </a:prstGeom>
          <a:noFill/>
          <a:ln w="0">
            <a:noFill/>
          </a:ln>
        </p:spPr>
        <p:txBody>
          <a:bodyPr lIns="182880" rIns="182880" tIns="182880" bIns="182880" anchor="ctr">
            <a:normAutofit/>
          </a:bodyPr>
          <a:p>
            <a:pPr indent="0">
              <a:buNone/>
            </a:pPr>
            <a:r>
              <a:rPr b="0" lang="pt-BR" sz="9600" strike="noStrike" u="none">
                <a:solidFill>
                  <a:srgbClr val="000000"/>
                </a:solidFill>
                <a:effectLst/>
                <a:uFillTx/>
                <a:latin typeface="Arial"/>
              </a:rPr>
              <a:t>Click to edit the title text format</a:t>
            </a:r>
            <a:endParaRPr b="0" lang="pt-BR" sz="9600" strike="noStrike" u="none">
              <a:solidFill>
                <a:srgbClr val="000000"/>
              </a:solidFill>
              <a:effectLst/>
              <a:uFillTx/>
              <a:latin typeface="Arial"/>
            </a:endParaRPr>
          </a:p>
        </p:txBody>
      </p:sp>
      <p:sp>
        <p:nvSpPr>
          <p:cNvPr id="131" name="PlaceHolder 2"/>
          <p:cNvSpPr>
            <a:spLocks noGrp="1"/>
          </p:cNvSpPr>
          <p:nvPr>
            <p:ph type="sldNum" idx="59"/>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6F858D6E-E03E-4D14-ACF1-720172A01200}"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9">
    <p:bg>
      <p:bgPr>
        <a:solidFill>
          <a:schemeClr val="lt1"/>
        </a:solidFill>
      </p:bgPr>
    </p:bg>
    <p:spTree>
      <p:nvGrpSpPr>
        <p:cNvPr id="1" name=""/>
        <p:cNvGrpSpPr/>
        <p:nvPr/>
      </p:nvGrpSpPr>
      <p:grpSpPr>
        <a:xfrm>
          <a:off x="0" y="0"/>
          <a:ext cx="0" cy="0"/>
          <a:chOff x="0" y="0"/>
          <a:chExt cx="0" cy="0"/>
        </a:xfrm>
      </p:grpSpPr>
      <p:sp>
        <p:nvSpPr>
          <p:cNvPr id="132" name="Google Shape;176;g37967868bcc_0_1543"/>
          <p:cNvSpPr/>
          <p:nvPr/>
        </p:nvSpPr>
        <p:spPr>
          <a:xfrm>
            <a:off x="9144000" y="0"/>
            <a:ext cx="9143640" cy="10286640"/>
          </a:xfrm>
          <a:prstGeom prst="rect">
            <a:avLst/>
          </a:prstGeom>
          <a:solidFill>
            <a:schemeClr val="dk2"/>
          </a:solidFill>
          <a:ln w="0">
            <a:noFill/>
          </a:ln>
        </p:spPr>
        <p:style>
          <a:lnRef idx="0"/>
          <a:fillRef idx="0"/>
          <a:effectRef idx="0"/>
          <a:fontRef idx="minor"/>
        </p:style>
        <p:txBody>
          <a:bodyPr lIns="182880" rIns="182880" tIns="182880" bIns="18288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133" name="PlaceHolder 1"/>
          <p:cNvSpPr>
            <a:spLocks noGrp="1"/>
          </p:cNvSpPr>
          <p:nvPr>
            <p:ph type="title"/>
          </p:nvPr>
        </p:nvSpPr>
        <p:spPr>
          <a:xfrm>
            <a:off x="531000" y="2466360"/>
            <a:ext cx="8089920" cy="2964240"/>
          </a:xfrm>
          <a:prstGeom prst="rect">
            <a:avLst/>
          </a:prstGeom>
          <a:noFill/>
          <a:ln w="0">
            <a:noFill/>
          </a:ln>
        </p:spPr>
        <p:txBody>
          <a:bodyPr lIns="182880" rIns="182880" tIns="182880" bIns="182880" anchor="b">
            <a:normAutofit/>
          </a:bodyPr>
          <a:p>
            <a:pPr indent="0">
              <a:buNone/>
            </a:pPr>
            <a:r>
              <a:rPr b="0" lang="pt-BR" sz="8400" strike="noStrike" u="none">
                <a:solidFill>
                  <a:srgbClr val="000000"/>
                </a:solidFill>
                <a:effectLst/>
                <a:uFillTx/>
                <a:latin typeface="Arial"/>
              </a:rPr>
              <a:t>Click to edit the title text format</a:t>
            </a:r>
            <a:endParaRPr b="0" lang="pt-BR" sz="8400" strike="noStrike" u="none">
              <a:solidFill>
                <a:srgbClr val="000000"/>
              </a:solidFill>
              <a:effectLst/>
              <a:uFillTx/>
              <a:latin typeface="Arial"/>
            </a:endParaRPr>
          </a:p>
        </p:txBody>
      </p:sp>
      <p:sp>
        <p:nvSpPr>
          <p:cNvPr id="134" name="PlaceHolder 2"/>
          <p:cNvSpPr>
            <a:spLocks noGrp="1"/>
          </p:cNvSpPr>
          <p:nvPr>
            <p:ph type="body"/>
          </p:nvPr>
        </p:nvSpPr>
        <p:spPr>
          <a:xfrm>
            <a:off x="9879120" y="1448280"/>
            <a:ext cx="7673760" cy="7389720"/>
          </a:xfrm>
          <a:prstGeom prst="rect">
            <a:avLst/>
          </a:prstGeom>
          <a:noFill/>
          <a:ln w="0">
            <a:noFill/>
          </a:ln>
        </p:spPr>
        <p:txBody>
          <a:bodyPr lIns="182880" rIns="182880" tIns="182880" bIns="182880" anchor="ctr">
            <a:normAutofit/>
          </a:bodyPr>
          <a:p>
            <a:pPr marL="432000" indent="-324000">
              <a:spcBef>
                <a:spcPts val="1417"/>
              </a:spcBef>
              <a:buClr>
                <a:srgbClr val="ffffff"/>
              </a:buClr>
              <a:buSzPct val="45000"/>
              <a:buFont typeface="Wingdings" charset="2"/>
              <a:buChar char=""/>
            </a:pPr>
            <a:r>
              <a:rPr b="0" lang="pt-BR" sz="3600" strike="noStrike" u="none">
                <a:solidFill>
                  <a:srgbClr val="000000"/>
                </a:solidFill>
                <a:effectLst/>
                <a:uFillTx/>
                <a:latin typeface="Arial"/>
              </a:rPr>
              <a:t>Click to edit the outline text format</a:t>
            </a:r>
            <a:endParaRPr b="0" lang="pt-BR" sz="36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pt-BR" sz="3600" strike="noStrike" u="none">
                <a:solidFill>
                  <a:srgbClr val="000000"/>
                </a:solidFill>
                <a:effectLst/>
                <a:uFillTx/>
                <a:latin typeface="Arial"/>
              </a:rPr>
              <a:t>Second Outline Level</a:t>
            </a:r>
            <a:endParaRPr b="0" lang="pt-BR" sz="36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pt-BR" sz="3600" strike="noStrike" u="none">
                <a:solidFill>
                  <a:srgbClr val="000000"/>
                </a:solidFill>
                <a:effectLst/>
                <a:uFillTx/>
                <a:latin typeface="Arial"/>
              </a:rPr>
              <a:t>Third Outline Level</a:t>
            </a:r>
            <a:endParaRPr b="0" lang="pt-BR" sz="36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pt-BR" sz="3600" strike="noStrike" u="none">
                <a:solidFill>
                  <a:srgbClr val="000000"/>
                </a:solidFill>
                <a:effectLst/>
                <a:uFillTx/>
                <a:latin typeface="Arial"/>
              </a:rPr>
              <a:t>Fourth Outline Level</a:t>
            </a:r>
            <a:endParaRPr b="0" lang="pt-BR" sz="36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Fifth Outline Level</a:t>
            </a:r>
            <a:endParaRPr b="0" lang="pt-BR" sz="36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Sixth Outline Level</a:t>
            </a:r>
            <a:endParaRPr b="0" lang="pt-BR" sz="36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pt-BR" sz="3600" strike="noStrike" u="none">
                <a:solidFill>
                  <a:srgbClr val="000000"/>
                </a:solidFill>
                <a:effectLst/>
                <a:uFillTx/>
                <a:latin typeface="Arial"/>
              </a:rPr>
              <a:t>Seventh Outline Level</a:t>
            </a:r>
            <a:endParaRPr b="0" lang="pt-BR" sz="3600" strike="noStrike" u="none">
              <a:solidFill>
                <a:srgbClr val="000000"/>
              </a:solidFill>
              <a:effectLst/>
              <a:uFillTx/>
              <a:latin typeface="Arial"/>
            </a:endParaRPr>
          </a:p>
        </p:txBody>
      </p:sp>
      <p:sp>
        <p:nvSpPr>
          <p:cNvPr id="135" name="PlaceHolder 3"/>
          <p:cNvSpPr>
            <a:spLocks noGrp="1"/>
          </p:cNvSpPr>
          <p:nvPr>
            <p:ph type="sldNum" idx="60"/>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lt2"/>
                </a:solidFill>
                <a:effectLst/>
                <a:uFillTx/>
                <a:latin typeface="Arial"/>
                <a:ea typeface="Arial"/>
              </a:defRPr>
            </a:lvl1pPr>
          </a:lstStyle>
          <a:p>
            <a:pPr indent="0" algn="r">
              <a:lnSpc>
                <a:spcPct val="100000"/>
              </a:lnSpc>
              <a:buNone/>
              <a:tabLst>
                <a:tab algn="l" pos="0"/>
              </a:tabLst>
            </a:pPr>
            <a:fld id="{29F08B9D-7CDB-4A99-ABF0-41BD2689EB4F}" type="slidenum">
              <a:rPr b="0" lang="en-US" sz="2000" strike="noStrike" u="none">
                <a:solidFill>
                  <a:schemeClr val="lt2"/>
                </a:solidFill>
                <a:effectLst/>
                <a:uFillTx/>
                <a:latin typeface="Arial"/>
                <a:ea typeface="Arial"/>
              </a:rPr>
              <a:t>&lt;number&gt;</a:t>
            </a:fld>
            <a:endParaRPr b="0" lang="pt-BR" sz="2000" strike="noStrike" u="none">
              <a:solidFill>
                <a:srgbClr val="ffffff"/>
              </a:solidFill>
              <a:effectLst/>
              <a:uFillTx/>
              <a:latin typeface="Times New Roman"/>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bg>
      <p:bgPr>
        <a:solidFill>
          <a:schemeClr val="lt1"/>
        </a:solidFill>
      </p:bgPr>
    </p:bg>
    <p:spTree>
      <p:nvGrpSpPr>
        <p:cNvPr id="1" name=""/>
        <p:cNvGrpSpPr/>
        <p:nvPr/>
      </p:nvGrpSpPr>
      <p:grpSpPr>
        <a:xfrm>
          <a:off x="0" y="0"/>
          <a:ext cx="0" cy="0"/>
          <a:chOff x="0" y="0"/>
          <a:chExt cx="0" cy="0"/>
        </a:xfrm>
      </p:grpSpPr>
      <p:sp>
        <p:nvSpPr>
          <p:cNvPr id="136" name="PlaceHolder 1"/>
          <p:cNvSpPr>
            <a:spLocks noGrp="1"/>
          </p:cNvSpPr>
          <p:nvPr>
            <p:ph type="dt" idx="61"/>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37" name="PlaceHolder 2"/>
          <p:cNvSpPr>
            <a:spLocks noGrp="1"/>
          </p:cNvSpPr>
          <p:nvPr>
            <p:ph type="ftr" idx="62"/>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38" name="PlaceHolder 3"/>
          <p:cNvSpPr>
            <a:spLocks noGrp="1"/>
          </p:cNvSpPr>
          <p:nvPr>
            <p:ph type="sldNum" idx="63"/>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93F29EFC-CCAB-4E5C-9BFD-5EB979B680D7}"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
        <p:nvSpPr>
          <p:cNvPr id="139"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1400" strike="noStrike" u="none">
                <a:solidFill>
                  <a:srgbClr val="000000"/>
                </a:solidFill>
                <a:effectLst/>
                <a:uFillTx/>
                <a:latin typeface="Arial"/>
              </a:rPr>
              <a:t>Click to edit the title text format</a:t>
            </a:r>
            <a:endParaRPr b="0" lang="pt-BR" sz="1400" strike="noStrike" u="none">
              <a:solidFill>
                <a:srgbClr val="000000"/>
              </a:solidFill>
              <a:effectLst/>
              <a:uFillTx/>
              <a:latin typeface="Arial"/>
            </a:endParaRPr>
          </a:p>
        </p:txBody>
      </p:sp>
      <p:sp>
        <p:nvSpPr>
          <p:cNvPr id="140"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bg>
      <p:bgPr>
        <a:solidFill>
          <a:schemeClr val="lt1"/>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20"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21"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22"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23"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AED1C888-1FD3-471C-8D19-963EE8BA5B00}"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21">
    <p:bg>
      <p:bgPr>
        <a:solidFill>
          <a:schemeClr val="lt1"/>
        </a:solidFill>
      </p:bgPr>
    </p:bg>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42" name="PlaceHolder 2"/>
          <p:cNvSpPr>
            <a:spLocks noGrp="1"/>
          </p:cNvSpPr>
          <p:nvPr>
            <p:ph type="body"/>
          </p:nvPr>
        </p:nvSpPr>
        <p:spPr>
          <a:xfrm rot="5400000">
            <a:off x="2309040" y="-251280"/>
            <a:ext cx="4525920" cy="822924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43" name="PlaceHolder 3"/>
          <p:cNvSpPr>
            <a:spLocks noGrp="1"/>
          </p:cNvSpPr>
          <p:nvPr>
            <p:ph type="dt" idx="64"/>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44" name="PlaceHolder 4"/>
          <p:cNvSpPr>
            <a:spLocks noGrp="1"/>
          </p:cNvSpPr>
          <p:nvPr>
            <p:ph type="ftr" idx="65"/>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45" name="PlaceHolder 5"/>
          <p:cNvSpPr>
            <a:spLocks noGrp="1"/>
          </p:cNvSpPr>
          <p:nvPr>
            <p:ph type="sldNum" idx="66"/>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412590C9-F6FF-4226-B9C7-8A81C00454E4}"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2">
    <p:bg>
      <p:bgPr>
        <a:solidFill>
          <a:schemeClr val="lt1"/>
        </a:solidFill>
      </p:bgPr>
    </p:bg>
    <p:spTree>
      <p:nvGrpSpPr>
        <p:cNvPr id="1" name=""/>
        <p:cNvGrpSpPr/>
        <p:nvPr/>
      </p:nvGrpSpPr>
      <p:grpSpPr>
        <a:xfrm>
          <a:off x="0" y="0"/>
          <a:ext cx="0" cy="0"/>
          <a:chOff x="0" y="0"/>
          <a:chExt cx="0" cy="0"/>
        </a:xfrm>
      </p:grpSpPr>
      <p:sp>
        <p:nvSpPr>
          <p:cNvPr id="146" name="PlaceHolder 1"/>
          <p:cNvSpPr>
            <a:spLocks noGrp="1"/>
          </p:cNvSpPr>
          <p:nvPr>
            <p:ph type="title"/>
          </p:nvPr>
        </p:nvSpPr>
        <p:spPr>
          <a:xfrm rot="5400000">
            <a:off x="4732200" y="2171880"/>
            <a:ext cx="5851440" cy="20570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47" name="PlaceHolder 2"/>
          <p:cNvSpPr>
            <a:spLocks noGrp="1"/>
          </p:cNvSpPr>
          <p:nvPr>
            <p:ph type="body"/>
          </p:nvPr>
        </p:nvSpPr>
        <p:spPr>
          <a:xfrm rot="5400000">
            <a:off x="541440" y="190440"/>
            <a:ext cx="5851440" cy="6019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48" name="PlaceHolder 3"/>
          <p:cNvSpPr>
            <a:spLocks noGrp="1"/>
          </p:cNvSpPr>
          <p:nvPr>
            <p:ph type="dt" idx="67"/>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49" name="PlaceHolder 4"/>
          <p:cNvSpPr>
            <a:spLocks noGrp="1"/>
          </p:cNvSpPr>
          <p:nvPr>
            <p:ph type="ftr" idx="68"/>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50" name="PlaceHolder 5"/>
          <p:cNvSpPr>
            <a:spLocks noGrp="1"/>
          </p:cNvSpPr>
          <p:nvPr>
            <p:ph type="sldNum" idx="69"/>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66D3DF22-AAF5-432C-BB2A-2A05371BC8D4}"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bg>
      <p:bgPr>
        <a:solidFill>
          <a:schemeClr val="lt1"/>
        </a:solidFill>
      </p:bgPr>
    </p:bg>
    <p:spTree>
      <p:nvGrpSpPr>
        <p:cNvPr id="1" name=""/>
        <p:cNvGrpSpPr/>
        <p:nvPr/>
      </p:nvGrpSpPr>
      <p:grpSpPr>
        <a:xfrm>
          <a:off x="0" y="0"/>
          <a:ext cx="0" cy="0"/>
          <a:chOff x="0" y="0"/>
          <a:chExt cx="0" cy="0"/>
        </a:xfrm>
      </p:grpSpPr>
      <p:sp>
        <p:nvSpPr>
          <p:cNvPr id="151" name="PlaceHolder 1"/>
          <p:cNvSpPr>
            <a:spLocks noGrp="1"/>
          </p:cNvSpPr>
          <p:nvPr>
            <p:ph type="body"/>
          </p:nvPr>
        </p:nvSpPr>
        <p:spPr>
          <a:xfrm>
            <a:off x="623520" y="8461080"/>
            <a:ext cx="11997360" cy="1209960"/>
          </a:xfrm>
          <a:prstGeom prst="rect">
            <a:avLst/>
          </a:prstGeom>
          <a:noFill/>
          <a:ln w="0">
            <a:noFill/>
          </a:ln>
        </p:spPr>
        <p:txBody>
          <a:bodyPr lIns="182880" rIns="182880" tIns="182880" bIns="182880" anchor="ctr">
            <a:normAutofit fontScale="25000" lnSpcReduction="19999"/>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52" name="PlaceHolder 2"/>
          <p:cNvSpPr>
            <a:spLocks noGrp="1"/>
          </p:cNvSpPr>
          <p:nvPr>
            <p:ph type="sldNum" idx="70"/>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dk2"/>
                </a:solidFill>
                <a:effectLst/>
                <a:uFillTx/>
                <a:latin typeface="Arial"/>
                <a:ea typeface="Arial"/>
              </a:defRPr>
            </a:lvl1pPr>
          </a:lstStyle>
          <a:p>
            <a:pPr indent="0" algn="r">
              <a:lnSpc>
                <a:spcPct val="100000"/>
              </a:lnSpc>
              <a:buNone/>
              <a:tabLst>
                <a:tab algn="l" pos="0"/>
              </a:tabLst>
            </a:pPr>
            <a:fld id="{E328F1B0-CD58-462F-A840-F6A6D634B3EB}" type="slidenum">
              <a:rPr b="0" lang="en-US" sz="2000" strike="noStrike" u="none">
                <a:solidFill>
                  <a:schemeClr val="dk2"/>
                </a:solidFill>
                <a:effectLst/>
                <a:uFillTx/>
                <a:latin typeface="Arial"/>
                <a:ea typeface="Arial"/>
              </a:rPr>
              <a:t>&lt;number&gt;</a:t>
            </a:fld>
            <a:endParaRPr b="0" lang="pt-BR" sz="2000" strike="noStrike" u="none">
              <a:solidFill>
                <a:srgbClr val="000000"/>
              </a:solidFill>
              <a:effectLst/>
              <a:uFillTx/>
              <a:latin typeface="Times New Roman"/>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4">
    <p:bg>
      <p:bgPr>
        <a:solidFill>
          <a:schemeClr val="lt1"/>
        </a:solidFill>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623520" y="889920"/>
            <a:ext cx="17040960" cy="1145160"/>
          </a:xfrm>
          <a:prstGeom prst="rect">
            <a:avLst/>
          </a:prstGeom>
          <a:noFill/>
          <a:ln w="0">
            <a:noFill/>
          </a:ln>
        </p:spPr>
        <p:txBody>
          <a:bodyPr lIns="182880" rIns="182880" tIns="182880" bIns="182880" anchor="t">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54" name="PlaceHolder 2"/>
          <p:cNvSpPr>
            <a:spLocks noGrp="1"/>
          </p:cNvSpPr>
          <p:nvPr>
            <p:ph type="body"/>
          </p:nvPr>
        </p:nvSpPr>
        <p:spPr>
          <a:xfrm>
            <a:off x="623520" y="2305080"/>
            <a:ext cx="17040960" cy="6832440"/>
          </a:xfrm>
          <a:prstGeom prst="rect">
            <a:avLst/>
          </a:prstGeom>
          <a:noFill/>
          <a:ln w="0">
            <a:noFill/>
          </a:ln>
        </p:spPr>
        <p:txBody>
          <a:bodyPr lIns="182880" rIns="182880" tIns="182880" bIns="18288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55" name="PlaceHolder 3"/>
          <p:cNvSpPr>
            <a:spLocks noGrp="1"/>
          </p:cNvSpPr>
          <p:nvPr>
            <p:ph type="sldNum" idx="71"/>
          </p:nvPr>
        </p:nvSpPr>
        <p:spPr>
          <a:xfrm>
            <a:off x="16944840" y="9326520"/>
            <a:ext cx="1096920" cy="786960"/>
          </a:xfrm>
          <a:prstGeom prst="rect">
            <a:avLst/>
          </a:prstGeom>
          <a:noFill/>
          <a:ln w="0">
            <a:noFill/>
          </a:ln>
        </p:spPr>
        <p:txBody>
          <a:bodyPr lIns="182880" rIns="182880" tIns="182880" bIns="182880" anchor="ctr">
            <a:normAutofit/>
          </a:bodyPr>
          <a:lstStyle>
            <a:lvl1pPr indent="0" algn="r">
              <a:lnSpc>
                <a:spcPct val="100000"/>
              </a:lnSpc>
              <a:buNone/>
              <a:tabLst>
                <a:tab algn="l" pos="0"/>
              </a:tabLst>
              <a:defRPr b="0" lang="en-US" sz="2000" strike="noStrike" u="none">
                <a:solidFill>
                  <a:schemeClr val="dk2"/>
                </a:solidFill>
                <a:effectLst/>
                <a:uFillTx/>
                <a:latin typeface="Arial"/>
                <a:ea typeface="Arial"/>
              </a:defRPr>
            </a:lvl1pPr>
          </a:lstStyle>
          <a:p>
            <a:pPr indent="0" algn="r">
              <a:lnSpc>
                <a:spcPct val="100000"/>
              </a:lnSpc>
              <a:buNone/>
              <a:tabLst>
                <a:tab algn="l" pos="0"/>
              </a:tabLst>
            </a:pPr>
            <a:fld id="{8FD86C55-C5FF-41CF-AB89-7A305582D3BD}" type="slidenum">
              <a:rPr b="0" lang="en-US" sz="2000" strike="noStrike" u="none">
                <a:solidFill>
                  <a:schemeClr val="dk2"/>
                </a:solidFill>
                <a:effectLst/>
                <a:uFillTx/>
                <a:latin typeface="Arial"/>
                <a:ea typeface="Arial"/>
              </a:rPr>
              <a:t>&lt;number&gt;</a:t>
            </a:fld>
            <a:endParaRPr b="0" lang="pt-BR" sz="2000" strike="noStrike" u="none">
              <a:solidFill>
                <a:srgbClr val="000000"/>
              </a:solidFill>
              <a:effectLst/>
              <a:uFillTx/>
              <a:latin typeface="Times New Roman"/>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5">
    <p:bg>
      <p:bgPr>
        <a:solidFill>
          <a:schemeClr val="lt1"/>
        </a:solidFill>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57" name="PlaceHolder 2"/>
          <p:cNvSpPr>
            <a:spLocks noGrp="1"/>
          </p:cNvSpPr>
          <p:nvPr>
            <p:ph type="dt" idx="72"/>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58" name="PlaceHolder 3"/>
          <p:cNvSpPr>
            <a:spLocks noGrp="1"/>
          </p:cNvSpPr>
          <p:nvPr>
            <p:ph type="ftr" idx="73"/>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59" name="PlaceHolder 4"/>
          <p:cNvSpPr>
            <a:spLocks noGrp="1"/>
          </p:cNvSpPr>
          <p:nvPr>
            <p:ph type="sldNum" idx="74"/>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B92CCFA2-D943-414D-BAF0-2208C3287CB8}"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26">
    <p:bg>
      <p:bgPr>
        <a:solidFill>
          <a:schemeClr val="lt1"/>
        </a:solidFill>
      </p:bgPr>
    </p:bg>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61" name="PlaceHolder 2"/>
          <p:cNvSpPr>
            <a:spLocks noGrp="1"/>
          </p:cNvSpPr>
          <p:nvPr>
            <p:ph type="body"/>
          </p:nvPr>
        </p:nvSpPr>
        <p:spPr>
          <a:xfrm>
            <a:off x="457200" y="1600200"/>
            <a:ext cx="8229240" cy="452592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62" name="PlaceHolder 3"/>
          <p:cNvSpPr>
            <a:spLocks noGrp="1"/>
          </p:cNvSpPr>
          <p:nvPr>
            <p:ph type="dt" idx="75"/>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63" name="PlaceHolder 4"/>
          <p:cNvSpPr>
            <a:spLocks noGrp="1"/>
          </p:cNvSpPr>
          <p:nvPr>
            <p:ph type="ftr" idx="76"/>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64" name="PlaceHolder 5"/>
          <p:cNvSpPr>
            <a:spLocks noGrp="1"/>
          </p:cNvSpPr>
          <p:nvPr>
            <p:ph type="sldNum" idx="77"/>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527C1989-7321-4AF5-B046-E662B9D8A563}"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bg>
      <p:bgPr>
        <a:solidFill>
          <a:schemeClr val="lt1"/>
        </a:solid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722160" y="4406760"/>
            <a:ext cx="7772040" cy="1361520"/>
          </a:xfrm>
          <a:prstGeom prst="rect">
            <a:avLst/>
          </a:prstGeom>
          <a:noFill/>
          <a:ln w="0">
            <a:noFill/>
          </a:ln>
        </p:spPr>
        <p:txBody>
          <a:bodyPr lIns="91440" rIns="91440" tIns="45720" bIns="45720" anchor="t">
            <a:normAutofit/>
          </a:bodyPr>
          <a:p>
            <a:pPr indent="0">
              <a:buNone/>
            </a:pPr>
            <a:r>
              <a:rPr b="0" lang="pt-BR" sz="4000" strike="noStrike" u="none">
                <a:solidFill>
                  <a:srgbClr val="000000"/>
                </a:solidFill>
                <a:effectLst/>
                <a:uFillTx/>
                <a:latin typeface="Arial"/>
              </a:rPr>
              <a:t>Click to edit the title text format</a:t>
            </a:r>
            <a:endParaRPr b="0" lang="pt-BR" sz="4000" strike="noStrike" u="none">
              <a:solidFill>
                <a:srgbClr val="000000"/>
              </a:solidFill>
              <a:effectLst/>
              <a:uFillTx/>
              <a:latin typeface="Arial"/>
            </a:endParaRPr>
          </a:p>
        </p:txBody>
      </p:sp>
      <p:sp>
        <p:nvSpPr>
          <p:cNvPr id="166" name="PlaceHolder 2"/>
          <p:cNvSpPr>
            <a:spLocks noGrp="1"/>
          </p:cNvSpPr>
          <p:nvPr>
            <p:ph type="body"/>
          </p:nvPr>
        </p:nvSpPr>
        <p:spPr>
          <a:xfrm>
            <a:off x="722160" y="2906640"/>
            <a:ext cx="7772040" cy="1500120"/>
          </a:xfrm>
          <a:prstGeom prst="rect">
            <a:avLst/>
          </a:prstGeom>
          <a:noFill/>
          <a:ln w="0">
            <a:noFill/>
          </a:ln>
        </p:spPr>
        <p:txBody>
          <a:bodyPr lIns="91440" rIns="91440" tIns="45720" bIns="45720" anchor="b">
            <a:normAutofit fontScale="55000" lnSpcReduction="19999"/>
          </a:bodyPr>
          <a:p>
            <a:pPr marL="432000" indent="-324000">
              <a:spcBef>
                <a:spcPts val="1417"/>
              </a:spcBef>
              <a:buClr>
                <a:srgbClr val="000000"/>
              </a:buClr>
              <a:buSzPct val="45000"/>
              <a:buFont typeface="Wingdings" charset="2"/>
              <a:buChar char=""/>
            </a:pPr>
            <a:r>
              <a:rPr b="0" lang="pt-BR" sz="2000" strike="noStrike" u="none">
                <a:solidFill>
                  <a:srgbClr val="000000"/>
                </a:solidFill>
                <a:effectLst/>
                <a:uFillTx/>
                <a:latin typeface="Arial"/>
              </a:rPr>
              <a:t>Click to edit the outline text format</a:t>
            </a:r>
            <a:endParaRPr b="0" lang="pt-BR" sz="2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000" strike="noStrike" u="none">
                <a:solidFill>
                  <a:srgbClr val="000000"/>
                </a:solidFill>
                <a:effectLst/>
                <a:uFillTx/>
                <a:latin typeface="Arial"/>
              </a:rPr>
              <a:t>Second Outline Level</a:t>
            </a:r>
            <a:endParaRPr b="0" lang="pt-BR" sz="2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000" strike="noStrike" u="none">
                <a:solidFill>
                  <a:srgbClr val="000000"/>
                </a:solidFill>
                <a:effectLst/>
                <a:uFillTx/>
                <a:latin typeface="Arial"/>
              </a:rPr>
              <a:t>Third Outline Level</a:t>
            </a:r>
            <a:endParaRPr b="0" lang="pt-BR" sz="2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000" strike="noStrike" u="none">
                <a:solidFill>
                  <a:srgbClr val="000000"/>
                </a:solidFill>
                <a:effectLst/>
                <a:uFillTx/>
                <a:latin typeface="Arial"/>
              </a:rPr>
              <a:t>Fourth Outline Level</a:t>
            </a:r>
            <a:endParaRPr b="0" lang="pt-BR"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
        <p:nvSpPr>
          <p:cNvPr id="167" name="PlaceHolder 3"/>
          <p:cNvSpPr>
            <a:spLocks noGrp="1"/>
          </p:cNvSpPr>
          <p:nvPr>
            <p:ph type="dt" idx="78"/>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68" name="PlaceHolder 4"/>
          <p:cNvSpPr>
            <a:spLocks noGrp="1"/>
          </p:cNvSpPr>
          <p:nvPr>
            <p:ph type="ftr" idx="79"/>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69" name="PlaceHolder 5"/>
          <p:cNvSpPr>
            <a:spLocks noGrp="1"/>
          </p:cNvSpPr>
          <p:nvPr>
            <p:ph type="sldNum" idx="80"/>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37BEB928-5135-4212-AECD-5C021D731579}"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8">
    <p:bg>
      <p:bgPr>
        <a:solidFill>
          <a:schemeClr val="lt1"/>
        </a:solidFill>
      </p:bgPr>
    </p:bg>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71" name="PlaceHolder 2"/>
          <p:cNvSpPr>
            <a:spLocks noGrp="1"/>
          </p:cNvSpPr>
          <p:nvPr>
            <p:ph type="body"/>
          </p:nvPr>
        </p:nvSpPr>
        <p:spPr>
          <a:xfrm>
            <a:off x="457200" y="1600200"/>
            <a:ext cx="4038120" cy="452592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172" name="PlaceHolder 3"/>
          <p:cNvSpPr>
            <a:spLocks noGrp="1"/>
          </p:cNvSpPr>
          <p:nvPr>
            <p:ph type="body"/>
          </p:nvPr>
        </p:nvSpPr>
        <p:spPr>
          <a:xfrm>
            <a:off x="4648320" y="1600200"/>
            <a:ext cx="4038120" cy="452592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173" name="PlaceHolder 4"/>
          <p:cNvSpPr>
            <a:spLocks noGrp="1"/>
          </p:cNvSpPr>
          <p:nvPr>
            <p:ph type="dt" idx="81"/>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74" name="PlaceHolder 5"/>
          <p:cNvSpPr>
            <a:spLocks noGrp="1"/>
          </p:cNvSpPr>
          <p:nvPr>
            <p:ph type="ftr" idx="82"/>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75" name="PlaceHolder 6"/>
          <p:cNvSpPr>
            <a:spLocks noGrp="1"/>
          </p:cNvSpPr>
          <p:nvPr>
            <p:ph type="sldNum" idx="83"/>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346D5A00-7571-4F08-88C9-60A4619B0CCD}"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bg>
      <p:bgPr>
        <a:solidFill>
          <a:schemeClr val="lt1"/>
        </a:solidFill>
      </p:bgPr>
    </p:bg>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77" name="PlaceHolder 2"/>
          <p:cNvSpPr>
            <a:spLocks noGrp="1"/>
          </p:cNvSpPr>
          <p:nvPr>
            <p:ph type="body"/>
          </p:nvPr>
        </p:nvSpPr>
        <p:spPr>
          <a:xfrm>
            <a:off x="457200" y="1535040"/>
            <a:ext cx="4039920" cy="63972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78" name="PlaceHolder 3"/>
          <p:cNvSpPr>
            <a:spLocks noGrp="1"/>
          </p:cNvSpPr>
          <p:nvPr>
            <p:ph type="body"/>
          </p:nvPr>
        </p:nvSpPr>
        <p:spPr>
          <a:xfrm>
            <a:off x="457200" y="2174760"/>
            <a:ext cx="4039920" cy="395136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79" name="PlaceHolder 4"/>
          <p:cNvSpPr>
            <a:spLocks noGrp="1"/>
          </p:cNvSpPr>
          <p:nvPr>
            <p:ph type="body"/>
          </p:nvPr>
        </p:nvSpPr>
        <p:spPr>
          <a:xfrm>
            <a:off x="4645080" y="1535040"/>
            <a:ext cx="4041720" cy="63972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80" name="PlaceHolder 5"/>
          <p:cNvSpPr>
            <a:spLocks noGrp="1"/>
          </p:cNvSpPr>
          <p:nvPr>
            <p:ph type="body"/>
          </p:nvPr>
        </p:nvSpPr>
        <p:spPr>
          <a:xfrm>
            <a:off x="4645080" y="2174760"/>
            <a:ext cx="4041720" cy="395136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181" name="PlaceHolder 6"/>
          <p:cNvSpPr>
            <a:spLocks noGrp="1"/>
          </p:cNvSpPr>
          <p:nvPr>
            <p:ph type="dt" idx="84"/>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82" name="PlaceHolder 7"/>
          <p:cNvSpPr>
            <a:spLocks noGrp="1"/>
          </p:cNvSpPr>
          <p:nvPr>
            <p:ph type="ftr" idx="85"/>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83" name="PlaceHolder 8"/>
          <p:cNvSpPr>
            <a:spLocks noGrp="1"/>
          </p:cNvSpPr>
          <p:nvPr>
            <p:ph type="sldNum" idx="86"/>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B01742E8-1966-429F-AC71-8D24FD39D0F5}"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0">
    <p:bg>
      <p:bgPr>
        <a:solidFill>
          <a:schemeClr val="lt1"/>
        </a:solidFill>
      </p:bgPr>
    </p:bg>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185" name="PlaceHolder 2"/>
          <p:cNvSpPr>
            <a:spLocks noGrp="1"/>
          </p:cNvSpPr>
          <p:nvPr>
            <p:ph type="dt" idx="87"/>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86" name="PlaceHolder 3"/>
          <p:cNvSpPr>
            <a:spLocks noGrp="1"/>
          </p:cNvSpPr>
          <p:nvPr>
            <p:ph type="ftr" idx="88"/>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87" name="PlaceHolder 4"/>
          <p:cNvSpPr>
            <a:spLocks noGrp="1"/>
          </p:cNvSpPr>
          <p:nvPr>
            <p:ph type="sldNum" idx="89"/>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7C5BFAA3-1177-4E1D-9554-A29FEAC969CD}"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rmAutofit/>
          </a:bodyPr>
          <a:p>
            <a:pPr indent="0">
              <a:buNone/>
            </a:pPr>
            <a:r>
              <a:rPr b="0" lang="pt-BR" sz="4000" strike="noStrike" u="none">
                <a:solidFill>
                  <a:srgbClr val="000000"/>
                </a:solidFill>
                <a:effectLst/>
                <a:uFillTx/>
                <a:latin typeface="Arial"/>
              </a:rPr>
              <a:t>Click to edit the title text format</a:t>
            </a:r>
            <a:endParaRPr b="0" lang="pt-BR" sz="4000" strike="noStrike" u="none">
              <a:solidFill>
                <a:srgbClr val="000000"/>
              </a:solidFill>
              <a:effectLst/>
              <a:uFillTx/>
              <a:latin typeface="Arial"/>
            </a:endParaRPr>
          </a:p>
        </p:txBody>
      </p:sp>
      <p:sp>
        <p:nvSpPr>
          <p:cNvPr id="25"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rmAutofit fontScale="55000" lnSpcReduction="19999"/>
          </a:bodyPr>
          <a:p>
            <a:pPr marL="432000" indent="-324000">
              <a:spcBef>
                <a:spcPts val="1417"/>
              </a:spcBef>
              <a:buClr>
                <a:srgbClr val="000000"/>
              </a:buClr>
              <a:buSzPct val="45000"/>
              <a:buFont typeface="Wingdings" charset="2"/>
              <a:buChar char=""/>
            </a:pPr>
            <a:r>
              <a:rPr b="0" lang="pt-BR" sz="2000" strike="noStrike" u="none">
                <a:solidFill>
                  <a:srgbClr val="000000"/>
                </a:solidFill>
                <a:effectLst/>
                <a:uFillTx/>
                <a:latin typeface="Arial"/>
              </a:rPr>
              <a:t>Click to edit the outline text format</a:t>
            </a:r>
            <a:endParaRPr b="0" lang="pt-BR" sz="2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000" strike="noStrike" u="none">
                <a:solidFill>
                  <a:srgbClr val="000000"/>
                </a:solidFill>
                <a:effectLst/>
                <a:uFillTx/>
                <a:latin typeface="Arial"/>
              </a:rPr>
              <a:t>Second Outline Level</a:t>
            </a:r>
            <a:endParaRPr b="0" lang="pt-BR" sz="2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000" strike="noStrike" u="none">
                <a:solidFill>
                  <a:srgbClr val="000000"/>
                </a:solidFill>
                <a:effectLst/>
                <a:uFillTx/>
                <a:latin typeface="Arial"/>
              </a:rPr>
              <a:t>Third Outline Level</a:t>
            </a:r>
            <a:endParaRPr b="0" lang="pt-BR" sz="2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000" strike="noStrike" u="none">
                <a:solidFill>
                  <a:srgbClr val="000000"/>
                </a:solidFill>
                <a:effectLst/>
                <a:uFillTx/>
                <a:latin typeface="Arial"/>
              </a:rPr>
              <a:t>Fourth Outline Level</a:t>
            </a:r>
            <a:endParaRPr b="0" lang="pt-BR"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Fifth Outline Level</a:t>
            </a:r>
            <a:endParaRPr b="0" lang="pt-B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Sixth Outline Level</a:t>
            </a:r>
            <a:endParaRPr b="0" lang="pt-B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000" strike="noStrike" u="none">
                <a:solidFill>
                  <a:srgbClr val="000000"/>
                </a:solidFill>
                <a:effectLst/>
                <a:uFillTx/>
                <a:latin typeface="Arial"/>
              </a:rPr>
              <a:t>Seventh Outline Level</a:t>
            </a:r>
            <a:endParaRPr b="0" lang="pt-BR" sz="2000" strike="noStrike" u="none">
              <a:solidFill>
                <a:srgbClr val="000000"/>
              </a:solidFill>
              <a:effectLst/>
              <a:uFillTx/>
              <a:latin typeface="Arial"/>
            </a:endParaRPr>
          </a:p>
        </p:txBody>
      </p:sp>
      <p:sp>
        <p:nvSpPr>
          <p:cNvPr id="26" name="PlaceHolder 3"/>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27" name="PlaceHolder 4"/>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28" name="PlaceHolder 5"/>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E8E7F3C1-DCF4-4984-BAB0-D7CC433BA3BE}"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1">
    <p:bg>
      <p:bgPr>
        <a:solidFill>
          <a:schemeClr val="lt1"/>
        </a:solidFill>
      </p:bgPr>
    </p:bg>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2880"/>
            <a:ext cx="3008160" cy="1161720"/>
          </a:xfrm>
          <a:prstGeom prst="rect">
            <a:avLst/>
          </a:prstGeom>
          <a:noFill/>
          <a:ln w="0">
            <a:noFill/>
          </a:ln>
        </p:spPr>
        <p:txBody>
          <a:bodyPr lIns="91440" rIns="91440" tIns="45720" bIns="45720" anchor="b">
            <a:normAutofit/>
          </a:bodyPr>
          <a:p>
            <a:pPr indent="0">
              <a:buNone/>
            </a:pPr>
            <a:r>
              <a:rPr b="0" lang="pt-BR" sz="2000" strike="noStrike" u="none">
                <a:solidFill>
                  <a:srgbClr val="000000"/>
                </a:solidFill>
                <a:effectLst/>
                <a:uFillTx/>
                <a:latin typeface="Arial"/>
              </a:rPr>
              <a:t>Click to edit the title text format</a:t>
            </a:r>
            <a:endParaRPr b="0" lang="pt-BR" sz="2000" strike="noStrike" u="none">
              <a:solidFill>
                <a:srgbClr val="000000"/>
              </a:solidFill>
              <a:effectLst/>
              <a:uFillTx/>
              <a:latin typeface="Arial"/>
            </a:endParaRPr>
          </a:p>
        </p:txBody>
      </p:sp>
      <p:sp>
        <p:nvSpPr>
          <p:cNvPr id="189" name="PlaceHolder 2"/>
          <p:cNvSpPr>
            <a:spLocks noGrp="1"/>
          </p:cNvSpPr>
          <p:nvPr>
            <p:ph type="body"/>
          </p:nvPr>
        </p:nvSpPr>
        <p:spPr>
          <a:xfrm>
            <a:off x="3575160" y="272880"/>
            <a:ext cx="5111640" cy="5852520"/>
          </a:xfrm>
          <a:prstGeom prst="rect">
            <a:avLst/>
          </a:prstGeom>
          <a:noFill/>
          <a:ln w="0">
            <a:noFill/>
          </a:ln>
        </p:spPr>
        <p:txBody>
          <a:bodyPr lIns="91440" rIns="91440" tIns="45720" bIns="45720" anchor="t">
            <a:normAutofit fontScale="92500" lnSpcReduction="9999"/>
          </a:bodyPr>
          <a:p>
            <a:pPr marL="432000" indent="-324000">
              <a:spcBef>
                <a:spcPts val="1417"/>
              </a:spcBef>
              <a:buClr>
                <a:srgbClr val="000000"/>
              </a:buClr>
              <a:buSzPct val="45000"/>
              <a:buFont typeface="Wingdings" charset="2"/>
              <a:buChar char=""/>
            </a:pPr>
            <a:r>
              <a:rPr b="0" lang="pt-BR" sz="3200" strike="noStrike" u="none">
                <a:solidFill>
                  <a:srgbClr val="000000"/>
                </a:solidFill>
                <a:effectLst/>
                <a:uFillTx/>
                <a:latin typeface="Arial"/>
              </a:rPr>
              <a:t>Click to edit the outline text format</a:t>
            </a:r>
            <a:endParaRPr b="0" lang="pt-BR"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3200" strike="noStrike" u="none">
                <a:solidFill>
                  <a:srgbClr val="000000"/>
                </a:solidFill>
                <a:effectLst/>
                <a:uFillTx/>
                <a:latin typeface="Arial"/>
              </a:rPr>
              <a:t>Second Outline Level</a:t>
            </a:r>
            <a:endParaRPr b="0" lang="pt-BR" sz="3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3200" strike="noStrike" u="none">
                <a:solidFill>
                  <a:srgbClr val="000000"/>
                </a:solidFill>
                <a:effectLst/>
                <a:uFillTx/>
                <a:latin typeface="Arial"/>
              </a:rPr>
              <a:t>Third Outline Level</a:t>
            </a:r>
            <a:endParaRPr b="0" lang="pt-BR" sz="3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3200" strike="noStrike" u="none">
                <a:solidFill>
                  <a:srgbClr val="000000"/>
                </a:solidFill>
                <a:effectLst/>
                <a:uFillTx/>
                <a:latin typeface="Arial"/>
              </a:rPr>
              <a:t>Fourth Outline Level</a:t>
            </a:r>
            <a:endParaRPr b="0" lang="pt-BR" sz="3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Fifth Outline Level</a:t>
            </a:r>
            <a:endParaRPr b="0" lang="pt-BR" sz="3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Sixth Outline Level</a:t>
            </a:r>
            <a:endParaRPr b="0" lang="pt-BR" sz="3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3200" strike="noStrike" u="none">
                <a:solidFill>
                  <a:srgbClr val="000000"/>
                </a:solidFill>
                <a:effectLst/>
                <a:uFillTx/>
                <a:latin typeface="Arial"/>
              </a:rPr>
              <a:t>Seventh Outline Level</a:t>
            </a:r>
            <a:endParaRPr b="0" lang="pt-BR" sz="3200" strike="noStrike" u="none">
              <a:solidFill>
                <a:srgbClr val="000000"/>
              </a:solidFill>
              <a:effectLst/>
              <a:uFillTx/>
              <a:latin typeface="Arial"/>
            </a:endParaRPr>
          </a:p>
        </p:txBody>
      </p:sp>
      <p:sp>
        <p:nvSpPr>
          <p:cNvPr id="190" name="PlaceHolder 3"/>
          <p:cNvSpPr>
            <a:spLocks noGrp="1"/>
          </p:cNvSpPr>
          <p:nvPr>
            <p:ph type="body"/>
          </p:nvPr>
        </p:nvSpPr>
        <p:spPr>
          <a:xfrm>
            <a:off x="457200" y="1434960"/>
            <a:ext cx="3008160" cy="4691160"/>
          </a:xfrm>
          <a:prstGeom prst="rect">
            <a:avLst/>
          </a:prstGeom>
          <a:noFill/>
          <a:ln w="0">
            <a:noFill/>
          </a:ln>
        </p:spPr>
        <p:txBody>
          <a:bodyPr lIns="91440" rIns="91440" tIns="45720" bIns="45720" anchor="t">
            <a:normAutofit fontScale="62500" lnSpcReduction="19999"/>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Fifth Outline Level</a:t>
            </a:r>
            <a:endParaRPr b="0" lang="pt-B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Sixth Outline Level</a:t>
            </a:r>
            <a:endParaRPr b="0" lang="pt-B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Seventh Outline Level</a:t>
            </a:r>
            <a:endParaRPr b="0" lang="pt-BR" sz="1400" strike="noStrike" u="none">
              <a:solidFill>
                <a:srgbClr val="000000"/>
              </a:solidFill>
              <a:effectLst/>
              <a:uFillTx/>
              <a:latin typeface="Arial"/>
            </a:endParaRPr>
          </a:p>
        </p:txBody>
      </p:sp>
      <p:sp>
        <p:nvSpPr>
          <p:cNvPr id="191" name="PlaceHolder 4"/>
          <p:cNvSpPr>
            <a:spLocks noGrp="1"/>
          </p:cNvSpPr>
          <p:nvPr>
            <p:ph type="dt" idx="90"/>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92" name="PlaceHolder 5"/>
          <p:cNvSpPr>
            <a:spLocks noGrp="1"/>
          </p:cNvSpPr>
          <p:nvPr>
            <p:ph type="ftr" idx="91"/>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93" name="PlaceHolder 6"/>
          <p:cNvSpPr>
            <a:spLocks noGrp="1"/>
          </p:cNvSpPr>
          <p:nvPr>
            <p:ph type="sldNum" idx="92"/>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4160BE4B-9EAD-436E-873C-27EEE6BB4922}"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2">
    <p:bg>
      <p:bgPr>
        <a:solidFill>
          <a:schemeClr val="lt1"/>
        </a:solidFill>
      </p:bgPr>
    </p:bg>
    <p:spTree>
      <p:nvGrpSpPr>
        <p:cNvPr id="1" name=""/>
        <p:cNvGrpSpPr/>
        <p:nvPr/>
      </p:nvGrpSpPr>
      <p:grpSpPr>
        <a:xfrm>
          <a:off x="0" y="0"/>
          <a:ext cx="0" cy="0"/>
          <a:chOff x="0" y="0"/>
          <a:chExt cx="0" cy="0"/>
        </a:xfrm>
      </p:grpSpPr>
      <p:sp>
        <p:nvSpPr>
          <p:cNvPr id="194" name="PlaceHolder 1"/>
          <p:cNvSpPr>
            <a:spLocks noGrp="1"/>
          </p:cNvSpPr>
          <p:nvPr>
            <p:ph type="title"/>
          </p:nvPr>
        </p:nvSpPr>
        <p:spPr>
          <a:xfrm>
            <a:off x="1792440" y="4800600"/>
            <a:ext cx="5486040" cy="566640"/>
          </a:xfrm>
          <a:prstGeom prst="rect">
            <a:avLst/>
          </a:prstGeom>
          <a:noFill/>
          <a:ln w="0">
            <a:noFill/>
          </a:ln>
        </p:spPr>
        <p:txBody>
          <a:bodyPr lIns="91440" rIns="91440" tIns="45720" bIns="45720" anchor="b">
            <a:normAutofit/>
          </a:bodyPr>
          <a:p>
            <a:pPr indent="0">
              <a:buNone/>
            </a:pPr>
            <a:r>
              <a:rPr b="0" lang="pt-BR" sz="2000" strike="noStrike" u="none">
                <a:solidFill>
                  <a:srgbClr val="000000"/>
                </a:solidFill>
                <a:effectLst/>
                <a:uFillTx/>
                <a:latin typeface="Arial"/>
              </a:rPr>
              <a:t>Click to edit the title text format</a:t>
            </a:r>
            <a:endParaRPr b="0" lang="pt-BR" sz="2000" strike="noStrike" u="none">
              <a:solidFill>
                <a:srgbClr val="000000"/>
              </a:solidFill>
              <a:effectLst/>
              <a:uFillTx/>
              <a:latin typeface="Arial"/>
            </a:endParaRPr>
          </a:p>
        </p:txBody>
      </p:sp>
      <p:sp>
        <p:nvSpPr>
          <p:cNvPr id="195"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pt-BR" sz="1800" strike="noStrike" u="none">
                <a:solidFill>
                  <a:srgbClr val="000000"/>
                </a:solidFill>
                <a:effectLst/>
                <a:uFillTx/>
                <a:latin typeface="Arial"/>
              </a:rPr>
              <a:t>Click to edit the outline text format</a:t>
            </a:r>
            <a:endParaRPr b="0" lang="pt-B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800" strike="noStrike" u="none">
                <a:solidFill>
                  <a:srgbClr val="000000"/>
                </a:solidFill>
                <a:effectLst/>
                <a:uFillTx/>
                <a:latin typeface="Arial"/>
              </a:rPr>
              <a:t>Second Outline Level</a:t>
            </a:r>
            <a:endParaRPr b="0" lang="pt-B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800" strike="noStrike" u="none">
                <a:solidFill>
                  <a:srgbClr val="000000"/>
                </a:solidFill>
                <a:effectLst/>
                <a:uFillTx/>
                <a:latin typeface="Arial"/>
              </a:rPr>
              <a:t>Third Outline Level</a:t>
            </a:r>
            <a:endParaRPr b="0" lang="pt-B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800" strike="noStrike" u="none">
                <a:solidFill>
                  <a:srgbClr val="000000"/>
                </a:solidFill>
                <a:effectLst/>
                <a:uFillTx/>
                <a:latin typeface="Arial"/>
              </a:rPr>
              <a:t>Fourth Outline Level</a:t>
            </a:r>
            <a:endParaRPr b="0" lang="pt-B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Fifth Outline Level</a:t>
            </a:r>
            <a:endParaRPr b="0" lang="pt-B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Sixth Outline Level</a:t>
            </a:r>
            <a:endParaRPr b="0" lang="pt-B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800" strike="noStrike" u="none">
                <a:solidFill>
                  <a:srgbClr val="000000"/>
                </a:solidFill>
                <a:effectLst/>
                <a:uFillTx/>
                <a:latin typeface="Arial"/>
              </a:rPr>
              <a:t>Seventh Outline Level</a:t>
            </a:r>
            <a:endParaRPr b="0" lang="pt-BR" sz="1800" strike="noStrike" u="none">
              <a:solidFill>
                <a:srgbClr val="000000"/>
              </a:solidFill>
              <a:effectLst/>
              <a:uFillTx/>
              <a:latin typeface="Arial"/>
            </a:endParaRPr>
          </a:p>
        </p:txBody>
      </p:sp>
      <p:sp>
        <p:nvSpPr>
          <p:cNvPr id="196" name="PlaceHolder 3"/>
          <p:cNvSpPr>
            <a:spLocks noGrp="1"/>
          </p:cNvSpPr>
          <p:nvPr>
            <p:ph type="body"/>
          </p:nvPr>
        </p:nvSpPr>
        <p:spPr>
          <a:xfrm>
            <a:off x="1792440" y="5367240"/>
            <a:ext cx="5486040" cy="804960"/>
          </a:xfrm>
          <a:prstGeom prst="rect">
            <a:avLst/>
          </a:prstGeom>
          <a:noFill/>
          <a:ln w="0">
            <a:noFill/>
          </a:ln>
        </p:spPr>
        <p:txBody>
          <a:bodyPr lIns="91440" rIns="91440" tIns="45720" bIns="45720" anchor="t">
            <a:normAutofit fontScale="25000" lnSpcReduction="19999"/>
          </a:bodyPr>
          <a:p>
            <a:pPr marL="432000" indent="-324000">
              <a:spcBef>
                <a:spcPts val="1417"/>
              </a:spcBef>
              <a:buClr>
                <a:srgbClr val="000000"/>
              </a:buClr>
              <a:buSzPct val="45000"/>
              <a:buFont typeface="Wingdings" charset="2"/>
              <a:buChar char=""/>
            </a:pPr>
            <a:r>
              <a:rPr b="0" lang="pt-BR" sz="1400" strike="noStrike" u="none">
                <a:solidFill>
                  <a:srgbClr val="000000"/>
                </a:solidFill>
                <a:effectLst/>
                <a:uFillTx/>
                <a:latin typeface="Arial"/>
              </a:rPr>
              <a:t>Click to edit the outline text format</a:t>
            </a:r>
            <a:endParaRPr b="0" lang="pt-B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1400" strike="noStrike" u="none">
                <a:solidFill>
                  <a:srgbClr val="000000"/>
                </a:solidFill>
                <a:effectLst/>
                <a:uFillTx/>
                <a:latin typeface="Arial"/>
              </a:rPr>
              <a:t>Second Outline Level</a:t>
            </a:r>
            <a:endParaRPr b="0" lang="pt-B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1400" strike="noStrike" u="none">
                <a:solidFill>
                  <a:srgbClr val="000000"/>
                </a:solidFill>
                <a:effectLst/>
                <a:uFillTx/>
                <a:latin typeface="Arial"/>
              </a:rPr>
              <a:t>Third Outline Level</a:t>
            </a:r>
            <a:endParaRPr b="0" lang="pt-B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1400" strike="noStrike" u="none">
                <a:solidFill>
                  <a:srgbClr val="000000"/>
                </a:solidFill>
                <a:effectLst/>
                <a:uFillTx/>
                <a:latin typeface="Arial"/>
              </a:rPr>
              <a:t>Fourth Outline Level</a:t>
            </a:r>
            <a:endParaRPr b="0" lang="pt-B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Fifth Outline Level</a:t>
            </a:r>
            <a:endParaRPr b="0" lang="pt-B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Sixth Outline Level</a:t>
            </a:r>
            <a:endParaRPr b="0" lang="pt-B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1400" strike="noStrike" u="none">
                <a:solidFill>
                  <a:srgbClr val="000000"/>
                </a:solidFill>
                <a:effectLst/>
                <a:uFillTx/>
                <a:latin typeface="Arial"/>
              </a:rPr>
              <a:t>Seventh Outline Level</a:t>
            </a:r>
            <a:endParaRPr b="0" lang="pt-BR" sz="1400" strike="noStrike" u="none">
              <a:solidFill>
                <a:srgbClr val="000000"/>
              </a:solidFill>
              <a:effectLst/>
              <a:uFillTx/>
              <a:latin typeface="Arial"/>
            </a:endParaRPr>
          </a:p>
        </p:txBody>
      </p:sp>
      <p:sp>
        <p:nvSpPr>
          <p:cNvPr id="197" name="PlaceHolder 4"/>
          <p:cNvSpPr>
            <a:spLocks noGrp="1"/>
          </p:cNvSpPr>
          <p:nvPr>
            <p:ph type="dt" idx="93"/>
          </p:nvPr>
        </p:nvSpPr>
        <p:spPr>
          <a:xfrm>
            <a:off x="457200" y="6356520"/>
            <a:ext cx="2133360" cy="36504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198" name="PlaceHolder 5"/>
          <p:cNvSpPr>
            <a:spLocks noGrp="1"/>
          </p:cNvSpPr>
          <p:nvPr>
            <p:ph type="ftr" idx="94"/>
          </p:nvPr>
        </p:nvSpPr>
        <p:spPr>
          <a:xfrm>
            <a:off x="3124080" y="6356520"/>
            <a:ext cx="2895120" cy="36504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199" name="PlaceHolder 6"/>
          <p:cNvSpPr>
            <a:spLocks noGrp="1"/>
          </p:cNvSpPr>
          <p:nvPr>
            <p:ph type="sldNum" idx="95"/>
          </p:nvPr>
        </p:nvSpPr>
        <p:spPr>
          <a:xfrm>
            <a:off x="6553080" y="6356520"/>
            <a:ext cx="2133360" cy="365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60E68406-4339-4BCB-B2A0-D9B8B246FAB5}"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30"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31"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rmAutofit fontScale="70000" lnSpcReduction="19999"/>
          </a:bodyPr>
          <a:p>
            <a:pPr marL="432000" indent="-324000">
              <a:spcBef>
                <a:spcPts val="1417"/>
              </a:spcBef>
              <a:buClr>
                <a:srgbClr val="000000"/>
              </a:buClr>
              <a:buSzPct val="45000"/>
              <a:buFont typeface="Wingdings" charset="2"/>
              <a:buChar char=""/>
            </a:pPr>
            <a:r>
              <a:rPr b="0" lang="pt-BR" sz="2800" strike="noStrike" u="none">
                <a:solidFill>
                  <a:srgbClr val="000000"/>
                </a:solidFill>
                <a:effectLst/>
                <a:uFillTx/>
                <a:latin typeface="Arial"/>
              </a:rPr>
              <a:t>Click to edit the outline text format</a:t>
            </a:r>
            <a:endParaRPr b="0" lang="pt-BR" sz="2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800" strike="noStrike" u="none">
                <a:solidFill>
                  <a:srgbClr val="000000"/>
                </a:solidFill>
                <a:effectLst/>
                <a:uFillTx/>
                <a:latin typeface="Arial"/>
              </a:rPr>
              <a:t>Second Outline Level</a:t>
            </a:r>
            <a:endParaRPr b="0" lang="pt-BR"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800" strike="noStrike" u="none">
                <a:solidFill>
                  <a:srgbClr val="000000"/>
                </a:solidFill>
                <a:effectLst/>
                <a:uFillTx/>
                <a:latin typeface="Arial"/>
              </a:rPr>
              <a:t>Third Outline Level</a:t>
            </a:r>
            <a:endParaRPr b="0" lang="pt-BR" sz="2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800" strike="noStrike" u="none">
                <a:solidFill>
                  <a:srgbClr val="000000"/>
                </a:solidFill>
                <a:effectLst/>
                <a:uFillTx/>
                <a:latin typeface="Arial"/>
              </a:rPr>
              <a:t>Fourth Outline Level</a:t>
            </a:r>
            <a:endParaRPr b="0" lang="pt-BR" sz="2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Fifth Outline Level</a:t>
            </a:r>
            <a:endParaRPr b="0" lang="pt-BR" sz="2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Sixth Outline Level</a:t>
            </a:r>
            <a:endParaRPr b="0" lang="pt-BR" sz="2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800" strike="noStrike" u="none">
                <a:solidFill>
                  <a:srgbClr val="000000"/>
                </a:solidFill>
                <a:effectLst/>
                <a:uFillTx/>
                <a:latin typeface="Arial"/>
              </a:rPr>
              <a:t>Seventh Outline Level</a:t>
            </a:r>
            <a:endParaRPr b="0" lang="pt-BR" sz="2800" strike="noStrike" u="none">
              <a:solidFill>
                <a:srgbClr val="000000"/>
              </a:solidFill>
              <a:effectLst/>
              <a:uFillTx/>
              <a:latin typeface="Arial"/>
            </a:endParaRPr>
          </a:p>
        </p:txBody>
      </p:sp>
      <p:sp>
        <p:nvSpPr>
          <p:cNvPr id="32" name="PlaceHolder 4"/>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33" name="PlaceHolder 5"/>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34" name="PlaceHolder 6"/>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6510D388-599B-4046-8D51-252516FC5B1E}"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36"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37"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38"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rmAutofit fontScale="250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39"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rmAutofit fontScale="77500" lnSpcReduction="19999"/>
          </a:bodyPr>
          <a:p>
            <a:pPr marL="432000" indent="-324000">
              <a:spcBef>
                <a:spcPts val="1417"/>
              </a:spcBef>
              <a:buClr>
                <a:srgbClr val="000000"/>
              </a:buClr>
              <a:buSzPct val="45000"/>
              <a:buFont typeface="Wingdings" charset="2"/>
              <a:buChar char=""/>
            </a:pPr>
            <a:r>
              <a:rPr b="0" lang="pt-BR" sz="2400" strike="noStrike" u="none">
                <a:solidFill>
                  <a:srgbClr val="000000"/>
                </a:solidFill>
                <a:effectLst/>
                <a:uFillTx/>
                <a:latin typeface="Arial"/>
              </a:rPr>
              <a:t>Click to edit the outline text format</a:t>
            </a:r>
            <a:endParaRPr b="0" lang="pt-BR" sz="2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pt-BR" sz="2400" strike="noStrike" u="none">
                <a:solidFill>
                  <a:srgbClr val="000000"/>
                </a:solidFill>
                <a:effectLst/>
                <a:uFillTx/>
                <a:latin typeface="Arial"/>
              </a:rPr>
              <a:t>Second Outline Level</a:t>
            </a:r>
            <a:endParaRPr b="0" lang="pt-BR" sz="2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pt-BR" sz="2400" strike="noStrike" u="none">
                <a:solidFill>
                  <a:srgbClr val="000000"/>
                </a:solidFill>
                <a:effectLst/>
                <a:uFillTx/>
                <a:latin typeface="Arial"/>
              </a:rPr>
              <a:t>Third Outline Level</a:t>
            </a:r>
            <a:endParaRPr b="0" lang="pt-BR"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pt-BR" sz="2400" strike="noStrike" u="none">
                <a:solidFill>
                  <a:srgbClr val="000000"/>
                </a:solidFill>
                <a:effectLst/>
                <a:uFillTx/>
                <a:latin typeface="Arial"/>
              </a:rPr>
              <a:t>Fourth Outline Level</a:t>
            </a:r>
            <a:endParaRPr b="0" lang="pt-BR" sz="2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Fifth Outline Level</a:t>
            </a:r>
            <a:endParaRPr b="0" lang="pt-BR" sz="2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Sixth Outline Level</a:t>
            </a:r>
            <a:endParaRPr b="0" lang="pt-BR" sz="2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pt-BR" sz="2400" strike="noStrike" u="none">
                <a:solidFill>
                  <a:srgbClr val="000000"/>
                </a:solidFill>
                <a:effectLst/>
                <a:uFillTx/>
                <a:latin typeface="Arial"/>
              </a:rPr>
              <a:t>Seventh Outline Level</a:t>
            </a:r>
            <a:endParaRPr b="0" lang="pt-BR" sz="2400" strike="noStrike" u="none">
              <a:solidFill>
                <a:srgbClr val="000000"/>
              </a:solidFill>
              <a:effectLst/>
              <a:uFillTx/>
              <a:latin typeface="Arial"/>
            </a:endParaRPr>
          </a:p>
        </p:txBody>
      </p:sp>
      <p:sp>
        <p:nvSpPr>
          <p:cNvPr id="40" name="PlaceHolder 6"/>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41" name="PlaceHolder 7"/>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42" name="PlaceHolder 8"/>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EA0231C4-B958-4CF3-8153-29C168691DF5}"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pt-BR" sz="4400" strike="noStrike" u="none">
                <a:solidFill>
                  <a:srgbClr val="000000"/>
                </a:solidFill>
                <a:effectLst/>
                <a:uFillTx/>
                <a:latin typeface="Arial"/>
              </a:rPr>
              <a:t>Click to edit the title text format</a:t>
            </a:r>
            <a:endParaRPr b="0" lang="pt-BR" sz="4400" strike="noStrike" u="none">
              <a:solidFill>
                <a:srgbClr val="000000"/>
              </a:solidFill>
              <a:effectLst/>
              <a:uFillTx/>
              <a:latin typeface="Arial"/>
            </a:endParaRPr>
          </a:p>
        </p:txBody>
      </p:sp>
      <p:sp>
        <p:nvSpPr>
          <p:cNvPr id="44" name="PlaceHolder 2"/>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pt-BR" sz="1400" strike="noStrike" u="none">
                <a:solidFill>
                  <a:srgbClr val="000000"/>
                </a:solidFill>
                <a:effectLst/>
                <a:uFillTx/>
                <a:latin typeface="Times New Roman"/>
              </a:defRPr>
            </a:lvl1pPr>
          </a:lstStyle>
          <a:p>
            <a:pPr indent="0">
              <a:buNone/>
            </a:pPr>
            <a:r>
              <a:rPr b="0" lang="pt-BR" sz="1400" strike="noStrike" u="none">
                <a:solidFill>
                  <a:srgbClr val="000000"/>
                </a:solidFill>
                <a:effectLst/>
                <a:uFillTx/>
                <a:latin typeface="Times New Roman"/>
              </a:rPr>
              <a:t>&lt;date/time&gt;</a:t>
            </a:r>
            <a:endParaRPr b="0" lang="pt-BR" sz="1400" strike="noStrike" u="none">
              <a:solidFill>
                <a:srgbClr val="000000"/>
              </a:solidFill>
              <a:effectLst/>
              <a:uFillTx/>
              <a:latin typeface="Times New Roman"/>
            </a:endParaRPr>
          </a:p>
        </p:txBody>
      </p:sp>
      <p:sp>
        <p:nvSpPr>
          <p:cNvPr id="45" name="PlaceHolder 3"/>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pt-BR" sz="1400" strike="noStrike" u="none">
                <a:solidFill>
                  <a:srgbClr val="000000"/>
                </a:solidFill>
                <a:effectLst/>
                <a:uFillTx/>
                <a:latin typeface="Times New Roman"/>
              </a:defRPr>
            </a:lvl1pPr>
          </a:lstStyle>
          <a:p>
            <a:pPr indent="0" algn="ctr">
              <a:buNone/>
            </a:pPr>
            <a:r>
              <a:rPr b="0" lang="pt-BR" sz="1400" strike="noStrike" u="none">
                <a:solidFill>
                  <a:srgbClr val="000000"/>
                </a:solidFill>
                <a:effectLst/>
                <a:uFillTx/>
                <a:latin typeface="Times New Roman"/>
              </a:rPr>
              <a:t>&lt;footer&gt;</a:t>
            </a:r>
            <a:endParaRPr b="0" lang="pt-BR" sz="1400" strike="noStrike" u="none">
              <a:solidFill>
                <a:srgbClr val="000000"/>
              </a:solidFill>
              <a:effectLst/>
              <a:uFillTx/>
              <a:latin typeface="Times New Roman"/>
            </a:endParaRPr>
          </a:p>
        </p:txBody>
      </p:sp>
      <p:sp>
        <p:nvSpPr>
          <p:cNvPr id="46" name="PlaceHolder 4"/>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B65EB99E-9B10-4473-B69F-A57AAA0EF4AD}" type="slidenum">
              <a:rPr b="0" lang="en-US" sz="1200" strike="noStrike" u="none">
                <a:solidFill>
                  <a:srgbClr val="888888"/>
                </a:solidFill>
                <a:effectLst/>
                <a:uFillTx/>
                <a:latin typeface="Calibri"/>
                <a:ea typeface="Calibri"/>
              </a:rPr>
              <a:t>&lt;number&gt;</a:t>
            </a:fld>
            <a:endParaRPr b="0" lang="pt-BR"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slideLayout" Target="../slideLayouts/slideLayout42.xml"/><Relationship Id="rId16" Type="http://schemas.openxmlformats.org/officeDocument/2006/relationships/slideLayout" Target="../slideLayouts/slideLayout43.xml"/><Relationship Id="rId17" Type="http://schemas.openxmlformats.org/officeDocument/2006/relationships/slideLayout" Target="../slideLayouts/slideLayout44.xml"/><Relationship Id="rId18" Type="http://schemas.openxmlformats.org/officeDocument/2006/relationships/slideLayout" Target="../slideLayouts/slideLayout45.xml"/><Relationship Id="rId19" Type="http://schemas.openxmlformats.org/officeDocument/2006/relationships/slideLayout" Target="../slideLayouts/slideLayout46.xml"/><Relationship Id="rId20" Type="http://schemas.openxmlformats.org/officeDocument/2006/relationships/slideLayout" Target="../slideLayouts/slideLayout47.xml"/><Relationship Id="rId21"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xml"/><Relationship Id="rId7"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slideLayout" Target="../slideLayouts/slideLayout1.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2.png"/><Relationship Id="rId6" Type="http://schemas.openxmlformats.org/officeDocument/2006/relationships/image" Target="../media/image192.png"/><Relationship Id="rId7" Type="http://schemas.openxmlformats.org/officeDocument/2006/relationships/image" Target="../media/image192.png"/><Relationship Id="rId8" Type="http://schemas.openxmlformats.org/officeDocument/2006/relationships/image" Target="../media/image192.png"/><Relationship Id="rId9" Type="http://schemas.openxmlformats.org/officeDocument/2006/relationships/image" Target="../media/image192.png"/><Relationship Id="rId10" Type="http://schemas.openxmlformats.org/officeDocument/2006/relationships/image" Target="../media/image192.png"/><Relationship Id="rId11" Type="http://schemas.openxmlformats.org/officeDocument/2006/relationships/image" Target="../media/image192.png"/><Relationship Id="rId12" Type="http://schemas.openxmlformats.org/officeDocument/2006/relationships/image" Target="../media/image192.png"/><Relationship Id="rId13" Type="http://schemas.openxmlformats.org/officeDocument/2006/relationships/image" Target="../media/image192.png"/><Relationship Id="rId14" Type="http://schemas.openxmlformats.org/officeDocument/2006/relationships/image" Target="../media/image192.png"/><Relationship Id="rId15" Type="http://schemas.openxmlformats.org/officeDocument/2006/relationships/image" Target="../media/image192.png"/><Relationship Id="rId16" Type="http://schemas.openxmlformats.org/officeDocument/2006/relationships/image" Target="../media/image192.png"/><Relationship Id="rId17" Type="http://schemas.openxmlformats.org/officeDocument/2006/relationships/image" Target="../media/image192.png"/><Relationship Id="rId18" Type="http://schemas.openxmlformats.org/officeDocument/2006/relationships/image" Target="../media/image192.png"/><Relationship Id="rId19" Type="http://schemas.openxmlformats.org/officeDocument/2006/relationships/image" Target="../media/image192.png"/><Relationship Id="rId20" Type="http://schemas.openxmlformats.org/officeDocument/2006/relationships/image" Target="../media/image192.png"/><Relationship Id="rId21" Type="http://schemas.openxmlformats.org/officeDocument/2006/relationships/image" Target="../media/image192.png"/><Relationship Id="rId22" Type="http://schemas.openxmlformats.org/officeDocument/2006/relationships/image" Target="../media/image192.png"/><Relationship Id="rId23" Type="http://schemas.openxmlformats.org/officeDocument/2006/relationships/image" Target="../media/image192.png"/><Relationship Id="rId24" Type="http://schemas.openxmlformats.org/officeDocument/2006/relationships/image" Target="../media/image192.png"/><Relationship Id="rId25" Type="http://schemas.openxmlformats.org/officeDocument/2006/relationships/image" Target="../media/image192.png"/><Relationship Id="rId26" Type="http://schemas.openxmlformats.org/officeDocument/2006/relationships/image" Target="../media/image192.png"/><Relationship Id="rId27" Type="http://schemas.openxmlformats.org/officeDocument/2006/relationships/image" Target="../media/image192.png"/><Relationship Id="rId28" Type="http://schemas.openxmlformats.org/officeDocument/2006/relationships/image" Target="../media/image192.png"/><Relationship Id="rId29" Type="http://schemas.openxmlformats.org/officeDocument/2006/relationships/image" Target="../media/image192.png"/><Relationship Id="rId30" Type="http://schemas.openxmlformats.org/officeDocument/2006/relationships/image" Target="../media/image192.png"/><Relationship Id="rId31" Type="http://schemas.openxmlformats.org/officeDocument/2006/relationships/image" Target="../media/image192.png"/><Relationship Id="rId32" Type="http://schemas.openxmlformats.org/officeDocument/2006/relationships/image" Target="../media/image192.png"/><Relationship Id="rId33" Type="http://schemas.openxmlformats.org/officeDocument/2006/relationships/image" Target="../media/image192.png"/><Relationship Id="rId34" Type="http://schemas.openxmlformats.org/officeDocument/2006/relationships/image" Target="../media/image192.png"/><Relationship Id="rId35" Type="http://schemas.openxmlformats.org/officeDocument/2006/relationships/image" Target="../media/image192.png"/><Relationship Id="rId36" Type="http://schemas.openxmlformats.org/officeDocument/2006/relationships/image" Target="../media/image192.png"/><Relationship Id="rId37" Type="http://schemas.openxmlformats.org/officeDocument/2006/relationships/image" Target="../media/image192.png"/><Relationship Id="rId38" Type="http://schemas.openxmlformats.org/officeDocument/2006/relationships/image" Target="../media/image192.png"/><Relationship Id="rId39" Type="http://schemas.openxmlformats.org/officeDocument/2006/relationships/image" Target="../media/image192.png"/><Relationship Id="rId40" Type="http://schemas.openxmlformats.org/officeDocument/2006/relationships/image" Target="../media/image192.png"/><Relationship Id="rId41" Type="http://schemas.openxmlformats.org/officeDocument/2006/relationships/image" Target="../media/image192.png"/><Relationship Id="rId42" Type="http://schemas.openxmlformats.org/officeDocument/2006/relationships/image" Target="../media/image192.png"/><Relationship Id="rId43" Type="http://schemas.openxmlformats.org/officeDocument/2006/relationships/image" Target="../media/image192.png"/><Relationship Id="rId44" Type="http://schemas.openxmlformats.org/officeDocument/2006/relationships/image" Target="../media/image192.png"/><Relationship Id="rId45" Type="http://schemas.openxmlformats.org/officeDocument/2006/relationships/image" Target="../media/image192.png"/><Relationship Id="rId46" Type="http://schemas.openxmlformats.org/officeDocument/2006/relationships/image" Target="../media/image192.png"/><Relationship Id="rId47" Type="http://schemas.openxmlformats.org/officeDocument/2006/relationships/image" Target="../media/image192.png"/><Relationship Id="rId48" Type="http://schemas.openxmlformats.org/officeDocument/2006/relationships/image" Target="../media/image192.png"/><Relationship Id="rId49" Type="http://schemas.openxmlformats.org/officeDocument/2006/relationships/image" Target="../media/image192.png"/><Relationship Id="rId50" Type="http://schemas.openxmlformats.org/officeDocument/2006/relationships/image" Target="../media/image192.png"/><Relationship Id="rId51" Type="http://schemas.openxmlformats.org/officeDocument/2006/relationships/image" Target="../media/image192.png"/><Relationship Id="rId52" Type="http://schemas.openxmlformats.org/officeDocument/2006/relationships/image" Target="../media/image192.png"/><Relationship Id="rId53" Type="http://schemas.openxmlformats.org/officeDocument/2006/relationships/image" Target="../media/image192.png"/><Relationship Id="rId54" Type="http://schemas.openxmlformats.org/officeDocument/2006/relationships/image" Target="../media/image192.png"/><Relationship Id="rId55" Type="http://schemas.openxmlformats.org/officeDocument/2006/relationships/image" Target="../media/image192.png"/><Relationship Id="rId56" Type="http://schemas.openxmlformats.org/officeDocument/2006/relationships/image" Target="../media/image192.png"/><Relationship Id="rId57" Type="http://schemas.openxmlformats.org/officeDocument/2006/relationships/image" Target="../media/image192.png"/><Relationship Id="rId58" Type="http://schemas.openxmlformats.org/officeDocument/2006/relationships/image" Target="../media/image192.png"/><Relationship Id="rId59" Type="http://schemas.openxmlformats.org/officeDocument/2006/relationships/image" Target="../media/image192.png"/><Relationship Id="rId60" Type="http://schemas.openxmlformats.org/officeDocument/2006/relationships/image" Target="../media/image192.png"/><Relationship Id="rId61" Type="http://schemas.openxmlformats.org/officeDocument/2006/relationships/image" Target="../media/image192.png"/><Relationship Id="rId62" Type="http://schemas.openxmlformats.org/officeDocument/2006/relationships/image" Target="../media/image192.png"/><Relationship Id="rId63" Type="http://schemas.openxmlformats.org/officeDocument/2006/relationships/image" Target="../media/image192.png"/><Relationship Id="rId64" Type="http://schemas.openxmlformats.org/officeDocument/2006/relationships/image" Target="../media/image192.png"/><Relationship Id="rId65" Type="http://schemas.openxmlformats.org/officeDocument/2006/relationships/image" Target="../media/image192.png"/><Relationship Id="rId66" Type="http://schemas.openxmlformats.org/officeDocument/2006/relationships/image" Target="../media/image192.png"/><Relationship Id="rId67" Type="http://schemas.openxmlformats.org/officeDocument/2006/relationships/image" Target="../media/image192.png"/><Relationship Id="rId68" Type="http://schemas.openxmlformats.org/officeDocument/2006/relationships/image" Target="../media/image192.png"/><Relationship Id="rId69" Type="http://schemas.openxmlformats.org/officeDocument/2006/relationships/image" Target="../media/image192.png"/><Relationship Id="rId70" Type="http://schemas.openxmlformats.org/officeDocument/2006/relationships/image" Target="../media/image192.png"/><Relationship Id="rId71" Type="http://schemas.openxmlformats.org/officeDocument/2006/relationships/image" Target="../media/image192.png"/><Relationship Id="rId72" Type="http://schemas.openxmlformats.org/officeDocument/2006/relationships/image" Target="../media/image192.png"/><Relationship Id="rId73" Type="http://schemas.openxmlformats.org/officeDocument/2006/relationships/image" Target="../media/image187.png"/><Relationship Id="rId74"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2.xml"/>
</Relationships>
</file>

<file path=ppt/slides/_rels/slide16.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2.xml"/>
</Relationships>
</file>

<file path=ppt/slides/_rels/slide18.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2.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83.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image" Target="../media/image193.png"/><Relationship Id="rId4" Type="http://schemas.openxmlformats.org/officeDocument/2006/relationships/slideLayout" Target="../slideLayouts/slideLayout29.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xml"/><Relationship Id="rId6" Type="http://schemas.openxmlformats.org/officeDocument/2006/relationships/notesSlide" Target="../notesSlides/notesSlide22.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4.png"/><Relationship Id="rId10" Type="http://schemas.openxmlformats.org/officeDocument/2006/relationships/image" Target="../media/image24.png"/><Relationship Id="rId11" Type="http://schemas.openxmlformats.org/officeDocument/2006/relationships/image" Target="../media/image12.png"/><Relationship Id="rId12" Type="http://schemas.openxmlformats.org/officeDocument/2006/relationships/slideLayout" Target="../slideLayouts/slideLayout1.xml"/><Relationship Id="rId1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20" Type="http://schemas.openxmlformats.org/officeDocument/2006/relationships/image" Target="../media/image44.png"/><Relationship Id="rId21" Type="http://schemas.openxmlformats.org/officeDocument/2006/relationships/image" Target="../media/image45.png"/><Relationship Id="rId22" Type="http://schemas.openxmlformats.org/officeDocument/2006/relationships/image" Target="../media/image46.png"/><Relationship Id="rId23" Type="http://schemas.openxmlformats.org/officeDocument/2006/relationships/image" Target="../media/image47.png"/><Relationship Id="rId24" Type="http://schemas.openxmlformats.org/officeDocument/2006/relationships/image" Target="../media/image48.png"/><Relationship Id="rId25" Type="http://schemas.openxmlformats.org/officeDocument/2006/relationships/image" Target="../media/image49.png"/><Relationship Id="rId26" Type="http://schemas.openxmlformats.org/officeDocument/2006/relationships/image" Target="../media/image50.png"/><Relationship Id="rId27" Type="http://schemas.openxmlformats.org/officeDocument/2006/relationships/image" Target="../media/image51.png"/><Relationship Id="rId28" Type="http://schemas.openxmlformats.org/officeDocument/2006/relationships/image" Target="../media/image52.png"/><Relationship Id="rId29" Type="http://schemas.openxmlformats.org/officeDocument/2006/relationships/image" Target="../media/image53.png"/><Relationship Id="rId30" Type="http://schemas.openxmlformats.org/officeDocument/2006/relationships/image" Target="../media/image54.png"/><Relationship Id="rId31" Type="http://schemas.openxmlformats.org/officeDocument/2006/relationships/image" Target="../media/image55.png"/><Relationship Id="rId32" Type="http://schemas.openxmlformats.org/officeDocument/2006/relationships/image" Target="../media/image56.png"/><Relationship Id="rId33" Type="http://schemas.openxmlformats.org/officeDocument/2006/relationships/image" Target="../media/image57.png"/><Relationship Id="rId34" Type="http://schemas.openxmlformats.org/officeDocument/2006/relationships/image" Target="../media/image58.png"/><Relationship Id="rId35" Type="http://schemas.openxmlformats.org/officeDocument/2006/relationships/image" Target="../media/image59.png"/><Relationship Id="rId36" Type="http://schemas.openxmlformats.org/officeDocument/2006/relationships/image" Target="../media/image60.png"/><Relationship Id="rId37" Type="http://schemas.openxmlformats.org/officeDocument/2006/relationships/image" Target="../media/image61.png"/><Relationship Id="rId38" Type="http://schemas.openxmlformats.org/officeDocument/2006/relationships/image" Target="../media/image62.png"/><Relationship Id="rId39" Type="http://schemas.openxmlformats.org/officeDocument/2006/relationships/image" Target="../media/image63.png"/><Relationship Id="rId40" Type="http://schemas.openxmlformats.org/officeDocument/2006/relationships/image" Target="../media/image64.png"/><Relationship Id="rId41" Type="http://schemas.openxmlformats.org/officeDocument/2006/relationships/image" Target="../media/image65.png"/><Relationship Id="rId42" Type="http://schemas.openxmlformats.org/officeDocument/2006/relationships/image" Target="../media/image66.png"/><Relationship Id="rId43" Type="http://schemas.openxmlformats.org/officeDocument/2006/relationships/image" Target="../media/image67.png"/><Relationship Id="rId44" Type="http://schemas.openxmlformats.org/officeDocument/2006/relationships/image" Target="../media/image68.png"/><Relationship Id="rId45" Type="http://schemas.openxmlformats.org/officeDocument/2006/relationships/image" Target="../media/image69.png"/><Relationship Id="rId46" Type="http://schemas.openxmlformats.org/officeDocument/2006/relationships/image" Target="../media/image70.png"/><Relationship Id="rId47" Type="http://schemas.openxmlformats.org/officeDocument/2006/relationships/image" Target="../media/image71.png"/><Relationship Id="rId48" Type="http://schemas.openxmlformats.org/officeDocument/2006/relationships/image" Target="../media/image72.png"/><Relationship Id="rId49" Type="http://schemas.openxmlformats.org/officeDocument/2006/relationships/image" Target="../media/image73.png"/><Relationship Id="rId50" Type="http://schemas.openxmlformats.org/officeDocument/2006/relationships/image" Target="../media/image74.png"/><Relationship Id="rId51" Type="http://schemas.openxmlformats.org/officeDocument/2006/relationships/image" Target="../media/image75.png"/><Relationship Id="rId52" Type="http://schemas.openxmlformats.org/officeDocument/2006/relationships/image" Target="../media/image76.png"/><Relationship Id="rId53" Type="http://schemas.openxmlformats.org/officeDocument/2006/relationships/image" Target="../media/image77.png"/><Relationship Id="rId54" Type="http://schemas.openxmlformats.org/officeDocument/2006/relationships/image" Target="../media/image78.png"/><Relationship Id="rId55" Type="http://schemas.openxmlformats.org/officeDocument/2006/relationships/image" Target="../media/image79.png"/><Relationship Id="rId56" Type="http://schemas.openxmlformats.org/officeDocument/2006/relationships/image" Target="../media/image80.png"/><Relationship Id="rId57" Type="http://schemas.openxmlformats.org/officeDocument/2006/relationships/image" Target="../media/image14.png"/><Relationship Id="rId58" Type="http://schemas.openxmlformats.org/officeDocument/2006/relationships/slideLayout" Target="../slideLayouts/slideLayout1.xml"/><Relationship Id="rId5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1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slideLayout" Target="../slideLayouts/slideLayout1.xml"/><Relationship Id="rId11"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 Id="rId10" Type="http://schemas.openxmlformats.org/officeDocument/2006/relationships/image" Target="../media/image98.png"/><Relationship Id="rId11" Type="http://schemas.openxmlformats.org/officeDocument/2006/relationships/image" Target="../media/image99.png"/><Relationship Id="rId12" Type="http://schemas.openxmlformats.org/officeDocument/2006/relationships/image" Target="../media/image100.png"/><Relationship Id="rId13" Type="http://schemas.openxmlformats.org/officeDocument/2006/relationships/image" Target="../media/image101.png"/><Relationship Id="rId14" Type="http://schemas.openxmlformats.org/officeDocument/2006/relationships/image" Target="../media/image102.png"/><Relationship Id="rId15" Type="http://schemas.openxmlformats.org/officeDocument/2006/relationships/image" Target="../media/image89.png"/><Relationship Id="rId16" Type="http://schemas.openxmlformats.org/officeDocument/2006/relationships/image" Target="../media/image90.png"/><Relationship Id="rId17" Type="http://schemas.openxmlformats.org/officeDocument/2006/relationships/image" Target="../media/image91.png"/><Relationship Id="rId18" Type="http://schemas.openxmlformats.org/officeDocument/2006/relationships/image" Target="../media/image92.png"/><Relationship Id="rId19" Type="http://schemas.openxmlformats.org/officeDocument/2006/relationships/image" Target="../media/image93.png"/><Relationship Id="rId20" Type="http://schemas.openxmlformats.org/officeDocument/2006/relationships/image" Target="../media/image94.png"/><Relationship Id="rId21" Type="http://schemas.openxmlformats.org/officeDocument/2006/relationships/image" Target="../media/image95.png"/><Relationship Id="rId22" Type="http://schemas.openxmlformats.org/officeDocument/2006/relationships/image" Target="../media/image96.png"/><Relationship Id="rId23" Type="http://schemas.openxmlformats.org/officeDocument/2006/relationships/image" Target="../media/image97.png"/><Relationship Id="rId24" Type="http://schemas.openxmlformats.org/officeDocument/2006/relationships/image" Target="../media/image98.png"/><Relationship Id="rId25" Type="http://schemas.openxmlformats.org/officeDocument/2006/relationships/image" Target="../media/image99.png"/><Relationship Id="rId26" Type="http://schemas.openxmlformats.org/officeDocument/2006/relationships/image" Target="../media/image100.png"/><Relationship Id="rId27" Type="http://schemas.openxmlformats.org/officeDocument/2006/relationships/image" Target="../media/image101.png"/><Relationship Id="rId28" Type="http://schemas.openxmlformats.org/officeDocument/2006/relationships/image" Target="../media/image102.png"/><Relationship Id="rId29" Type="http://schemas.openxmlformats.org/officeDocument/2006/relationships/image" Target="../media/image103.png"/><Relationship Id="rId30" Type="http://schemas.openxmlformats.org/officeDocument/2006/relationships/image" Target="../media/image104.png"/><Relationship Id="rId31" Type="http://schemas.openxmlformats.org/officeDocument/2006/relationships/slideLayout" Target="../slideLayouts/slideLayout1.xml"/><Relationship Id="rId3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jpeg"/><Relationship Id="rId8" Type="http://schemas.openxmlformats.org/officeDocument/2006/relationships/image" Target="../media/image112.png"/><Relationship Id="rId9" Type="http://schemas.openxmlformats.org/officeDocument/2006/relationships/image" Target="../media/image113.png"/><Relationship Id="rId10" Type="http://schemas.openxmlformats.org/officeDocument/2006/relationships/image" Target="../media/image114.png"/><Relationship Id="rId11" Type="http://schemas.openxmlformats.org/officeDocument/2006/relationships/image" Target="../media/image115.png"/><Relationship Id="rId12" Type="http://schemas.openxmlformats.org/officeDocument/2006/relationships/image" Target="../media/image116.png"/><Relationship Id="rId13" Type="http://schemas.openxmlformats.org/officeDocument/2006/relationships/image" Target="../media/image117.png"/><Relationship Id="rId14" Type="http://schemas.openxmlformats.org/officeDocument/2006/relationships/image" Target="../media/image118.png"/><Relationship Id="rId15" Type="http://schemas.openxmlformats.org/officeDocument/2006/relationships/image" Target="../media/image119.png"/><Relationship Id="rId16" Type="http://schemas.openxmlformats.org/officeDocument/2006/relationships/image" Target="../media/image120.png"/><Relationship Id="rId17" Type="http://schemas.openxmlformats.org/officeDocument/2006/relationships/image" Target="../media/image121.png"/><Relationship Id="rId18" Type="http://schemas.openxmlformats.org/officeDocument/2006/relationships/image" Target="../media/image122.png"/><Relationship Id="rId19" Type="http://schemas.openxmlformats.org/officeDocument/2006/relationships/image" Target="../media/image123.png"/><Relationship Id="rId20" Type="http://schemas.openxmlformats.org/officeDocument/2006/relationships/image" Target="../media/image124.png"/><Relationship Id="rId21" Type="http://schemas.openxmlformats.org/officeDocument/2006/relationships/image" Target="../media/image125.png"/><Relationship Id="rId22" Type="http://schemas.openxmlformats.org/officeDocument/2006/relationships/image" Target="../media/image126.png"/><Relationship Id="rId23" Type="http://schemas.openxmlformats.org/officeDocument/2006/relationships/image" Target="../media/image127.png"/><Relationship Id="rId24" Type="http://schemas.openxmlformats.org/officeDocument/2006/relationships/image" Target="../media/image128.png"/><Relationship Id="rId25" Type="http://schemas.openxmlformats.org/officeDocument/2006/relationships/image" Target="../media/image129.png"/><Relationship Id="rId26" Type="http://schemas.openxmlformats.org/officeDocument/2006/relationships/image" Target="../media/image130.png"/><Relationship Id="rId27" Type="http://schemas.openxmlformats.org/officeDocument/2006/relationships/image" Target="../media/image131.png"/><Relationship Id="rId28" Type="http://schemas.openxmlformats.org/officeDocument/2006/relationships/image" Target="../media/image132.png"/><Relationship Id="rId29" Type="http://schemas.openxmlformats.org/officeDocument/2006/relationships/image" Target="../media/image133.png"/><Relationship Id="rId30" Type="http://schemas.openxmlformats.org/officeDocument/2006/relationships/image" Target="../media/image134.png"/><Relationship Id="rId31" Type="http://schemas.openxmlformats.org/officeDocument/2006/relationships/image" Target="../media/image135.png"/><Relationship Id="rId32" Type="http://schemas.openxmlformats.org/officeDocument/2006/relationships/image" Target="../media/image136.png"/><Relationship Id="rId33" Type="http://schemas.openxmlformats.org/officeDocument/2006/relationships/image" Target="../media/image137.png"/><Relationship Id="rId34" Type="http://schemas.openxmlformats.org/officeDocument/2006/relationships/image" Target="../media/image138.png"/><Relationship Id="rId35" Type="http://schemas.openxmlformats.org/officeDocument/2006/relationships/image" Target="../media/image139.png"/><Relationship Id="rId36" Type="http://schemas.openxmlformats.org/officeDocument/2006/relationships/image" Target="../media/image140.png"/><Relationship Id="rId37" Type="http://schemas.openxmlformats.org/officeDocument/2006/relationships/image" Target="../media/image141.png"/><Relationship Id="rId38" Type="http://schemas.openxmlformats.org/officeDocument/2006/relationships/image" Target="../media/image142.png"/><Relationship Id="rId39" Type="http://schemas.openxmlformats.org/officeDocument/2006/relationships/image" Target="../media/image143.png"/><Relationship Id="rId40" Type="http://schemas.openxmlformats.org/officeDocument/2006/relationships/image" Target="../media/image144.png"/><Relationship Id="rId41" Type="http://schemas.openxmlformats.org/officeDocument/2006/relationships/image" Target="../media/image145.png"/><Relationship Id="rId42" Type="http://schemas.openxmlformats.org/officeDocument/2006/relationships/image" Target="../media/image146.png"/><Relationship Id="rId43" Type="http://schemas.openxmlformats.org/officeDocument/2006/relationships/image" Target="../media/image147.png"/><Relationship Id="rId44" Type="http://schemas.openxmlformats.org/officeDocument/2006/relationships/image" Target="../media/image148.png"/><Relationship Id="rId45" Type="http://schemas.openxmlformats.org/officeDocument/2006/relationships/image" Target="../media/image149.png"/><Relationship Id="rId46" Type="http://schemas.openxmlformats.org/officeDocument/2006/relationships/image" Target="../media/image150.png"/><Relationship Id="rId47" Type="http://schemas.openxmlformats.org/officeDocument/2006/relationships/image" Target="../media/image151.png"/><Relationship Id="rId48" Type="http://schemas.openxmlformats.org/officeDocument/2006/relationships/image" Target="../media/image152.png"/><Relationship Id="rId49" Type="http://schemas.openxmlformats.org/officeDocument/2006/relationships/image" Target="../media/image153.png"/><Relationship Id="rId50" Type="http://schemas.openxmlformats.org/officeDocument/2006/relationships/image" Target="../media/image154.png"/><Relationship Id="rId51" Type="http://schemas.openxmlformats.org/officeDocument/2006/relationships/image" Target="../media/image155.png"/><Relationship Id="rId52" Type="http://schemas.openxmlformats.org/officeDocument/2006/relationships/image" Target="../media/image156.png"/><Relationship Id="rId53" Type="http://schemas.openxmlformats.org/officeDocument/2006/relationships/image" Target="../media/image157.png"/><Relationship Id="rId54" Type="http://schemas.openxmlformats.org/officeDocument/2006/relationships/image" Target="../media/image158.png"/><Relationship Id="rId55" Type="http://schemas.openxmlformats.org/officeDocument/2006/relationships/image" Target="../media/image159.png"/><Relationship Id="rId56" Type="http://schemas.openxmlformats.org/officeDocument/2006/relationships/image" Target="../media/image160.png"/><Relationship Id="rId57" Type="http://schemas.openxmlformats.org/officeDocument/2006/relationships/image" Target="../media/image161.png"/><Relationship Id="rId58" Type="http://schemas.openxmlformats.org/officeDocument/2006/relationships/image" Target="../media/image162.png"/><Relationship Id="rId59" Type="http://schemas.openxmlformats.org/officeDocument/2006/relationships/image" Target="../media/image163.png"/><Relationship Id="rId60" Type="http://schemas.openxmlformats.org/officeDocument/2006/relationships/image" Target="../media/image164.png"/><Relationship Id="rId61" Type="http://schemas.openxmlformats.org/officeDocument/2006/relationships/image" Target="../media/image165.png"/><Relationship Id="rId62" Type="http://schemas.openxmlformats.org/officeDocument/2006/relationships/image" Target="../media/image166.png"/><Relationship Id="rId63" Type="http://schemas.openxmlformats.org/officeDocument/2006/relationships/image" Target="../media/image167.png"/><Relationship Id="rId64" Type="http://schemas.openxmlformats.org/officeDocument/2006/relationships/image" Target="../media/image168.png"/><Relationship Id="rId65" Type="http://schemas.openxmlformats.org/officeDocument/2006/relationships/image" Target="../media/image169.png"/><Relationship Id="rId66" Type="http://schemas.openxmlformats.org/officeDocument/2006/relationships/image" Target="../media/image170.png"/><Relationship Id="rId67" Type="http://schemas.openxmlformats.org/officeDocument/2006/relationships/image" Target="../media/image171.png"/><Relationship Id="rId68" Type="http://schemas.openxmlformats.org/officeDocument/2006/relationships/image" Target="../media/image172.png"/><Relationship Id="rId69" Type="http://schemas.openxmlformats.org/officeDocument/2006/relationships/image" Target="../media/image173.png"/><Relationship Id="rId70" Type="http://schemas.openxmlformats.org/officeDocument/2006/relationships/image" Target="../media/image174.png"/><Relationship Id="rId71" Type="http://schemas.openxmlformats.org/officeDocument/2006/relationships/image" Target="../media/image175.png"/><Relationship Id="rId72" Type="http://schemas.openxmlformats.org/officeDocument/2006/relationships/image" Target="../media/image176.png"/><Relationship Id="rId73" Type="http://schemas.openxmlformats.org/officeDocument/2006/relationships/image" Target="../media/image177.png"/><Relationship Id="rId74" Type="http://schemas.openxmlformats.org/officeDocument/2006/relationships/image" Target="../media/image178.png"/><Relationship Id="rId75" Type="http://schemas.openxmlformats.org/officeDocument/2006/relationships/image" Target="../media/image179.png"/><Relationship Id="rId76" Type="http://schemas.openxmlformats.org/officeDocument/2006/relationships/image" Target="../media/image180.png"/><Relationship Id="rId77" Type="http://schemas.openxmlformats.org/officeDocument/2006/relationships/image" Target="../media/image181.png"/><Relationship Id="rId78" Type="http://schemas.openxmlformats.org/officeDocument/2006/relationships/image" Target="../media/image182.png"/><Relationship Id="rId79" Type="http://schemas.openxmlformats.org/officeDocument/2006/relationships/image" Target="../media/image11.png"/><Relationship Id="rId80" Type="http://schemas.openxmlformats.org/officeDocument/2006/relationships/slideLayout" Target="../slideLayouts/slideLayout1.xml"/><Relationship Id="rId81"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83.png"/><Relationship Id="rId4" Type="http://schemas.openxmlformats.org/officeDocument/2006/relationships/slideLayout" Target="../slideLayouts/slideLayout1.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sp>
        <p:nvSpPr>
          <p:cNvPr id="206" name="Google Shape;299;p1"/>
          <p:cNvSpPr/>
          <p:nvPr/>
        </p:nvSpPr>
        <p:spPr>
          <a:xfrm>
            <a:off x="9060480" y="0"/>
            <a:ext cx="7734960" cy="9108720"/>
          </a:xfrm>
          <a:prstGeom prst="parallelogram">
            <a:avLst>
              <a:gd name="adj" fmla="val 25000"/>
            </a:avLst>
          </a:prstGeom>
          <a:solidFill>
            <a:srgbClr val="201747"/>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400" strike="noStrike" u="none">
              <a:solidFill>
                <a:srgbClr val="ffffff"/>
              </a:solidFill>
              <a:effectLst/>
              <a:uFillTx/>
              <a:latin typeface="Arial"/>
            </a:endParaRPr>
          </a:p>
          <a:p>
            <a:pPr algn="ctr">
              <a:lnSpc>
                <a:spcPct val="100000"/>
              </a:lnSpc>
              <a:tabLst>
                <a:tab algn="l" pos="0"/>
              </a:tabLst>
            </a:pPr>
            <a:endParaRPr b="0" lang="pt-BR" sz="1400" strike="noStrike" u="none">
              <a:solidFill>
                <a:srgbClr val="ffffff"/>
              </a:solidFill>
              <a:effectLst/>
              <a:uFillTx/>
              <a:latin typeface="Arial"/>
            </a:endParaRPr>
          </a:p>
        </p:txBody>
      </p:sp>
      <p:sp>
        <p:nvSpPr>
          <p:cNvPr id="207" name="Google Shape;300;p1" title="Captura de tela 2025-10-22 141255.png"/>
          <p:cNvSpPr/>
          <p:nvPr/>
        </p:nvSpPr>
        <p:spPr>
          <a:xfrm>
            <a:off x="1318680" y="0"/>
            <a:ext cx="10037160" cy="9219240"/>
          </a:xfrm>
          <a:prstGeom prst="parallelogram">
            <a:avLst>
              <a:gd name="adj" fmla="val 2500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08" name="Google Shape;301;p1"/>
          <p:cNvSpPr/>
          <p:nvPr/>
        </p:nvSpPr>
        <p:spPr>
          <a:xfrm>
            <a:off x="0" y="8195760"/>
            <a:ext cx="18287640" cy="2090520"/>
          </a:xfrm>
          <a:prstGeom prst="rect">
            <a:avLst/>
          </a:prstGeom>
          <a:solidFill>
            <a:srgbClr val="eeece1"/>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400" strike="noStrike" u="none">
              <a:solidFill>
                <a:srgbClr val="000000"/>
              </a:solidFill>
              <a:effectLst/>
              <a:uFillTx/>
              <a:latin typeface="Arial"/>
            </a:endParaRPr>
          </a:p>
        </p:txBody>
      </p:sp>
      <p:sp>
        <p:nvSpPr>
          <p:cNvPr id="209" name="CLIENT_LOGO"/>
          <p:cNvSpPr/>
          <p:nvPr/>
        </p:nvSpPr>
        <p:spPr>
          <a:xfrm>
            <a:off x="4444560" y="8810280"/>
            <a:ext cx="4168440" cy="8535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US" sz="4400" strike="noStrike" u="none">
                <a:solidFill>
                  <a:srgbClr val="ff0000"/>
                </a:solidFill>
                <a:effectLst/>
                <a:uFillTx/>
                <a:latin typeface="Calibri"/>
                <a:ea typeface="Calibri"/>
              </a:rPr>
              <a:t>[LOGO CLIENTE]</a:t>
            </a:r>
            <a:endParaRPr b="0" lang="pt-BR" sz="4400" strike="noStrike" u="none">
              <a:solidFill>
                <a:srgbClr val="ffffff"/>
              </a:solidFill>
              <a:effectLst/>
              <a:uFillTx/>
              <a:latin typeface="Arial"/>
            </a:endParaRPr>
          </a:p>
        </p:txBody>
      </p:sp>
      <p:pic>
        <p:nvPicPr>
          <p:cNvPr id="210" name="Google Shape;303;p1" descr=""/>
          <p:cNvPicPr/>
          <p:nvPr/>
        </p:nvPicPr>
        <p:blipFill>
          <a:blip r:embed="rId2"/>
          <a:stretch/>
        </p:blipFill>
        <p:spPr>
          <a:xfrm>
            <a:off x="732240" y="8354520"/>
            <a:ext cx="2761920" cy="1558800"/>
          </a:xfrm>
          <a:prstGeom prst="rect">
            <a:avLst/>
          </a:prstGeom>
          <a:noFill/>
          <a:ln w="0">
            <a:noFill/>
          </a:ln>
        </p:spPr>
      </p:pic>
      <p:sp>
        <p:nvSpPr>
          <p:cNvPr id="211" name="Google Shape;304;p1"/>
          <p:cNvSpPr/>
          <p:nvPr/>
        </p:nvSpPr>
        <p:spPr>
          <a:xfrm>
            <a:off x="13367880" y="8586000"/>
            <a:ext cx="4168440" cy="1310760"/>
          </a:xfrm>
          <a:custGeom>
            <a:avLst/>
            <a:gdLst>
              <a:gd name="textAreaLeft" fmla="*/ 0 w 4168440"/>
              <a:gd name="textAreaRight" fmla="*/ 4168800 w 4168440"/>
              <a:gd name="textAreaTop" fmla="*/ 0 h 1310760"/>
              <a:gd name="textAreaBottom" fmla="*/ 1311120 h 1310760"/>
            </a:gdLst>
            <a:ahLst/>
            <a:cxnLst/>
            <a:rect l="textAreaLeft" t="textAreaTop" r="textAreaRight" b="textAreaBottom"/>
            <a:pathLst>
              <a:path w="4168952" h="1310940">
                <a:moveTo>
                  <a:pt x="0" y="0"/>
                </a:moveTo>
                <a:lnTo>
                  <a:pt x="4168952" y="0"/>
                </a:lnTo>
                <a:lnTo>
                  <a:pt x="4168952" y="1310940"/>
                </a:lnTo>
                <a:lnTo>
                  <a:pt x="0" y="131094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12" name="Google Shape;305;p1"/>
          <p:cNvSpPr/>
          <p:nvPr/>
        </p:nvSpPr>
        <p:spPr>
          <a:xfrm>
            <a:off x="10013040" y="8834040"/>
            <a:ext cx="2175120" cy="814680"/>
          </a:xfrm>
          <a:custGeom>
            <a:avLst/>
            <a:gdLst>
              <a:gd name="textAreaLeft" fmla="*/ 0 w 2175120"/>
              <a:gd name="textAreaRight" fmla="*/ 2175480 w 2175120"/>
              <a:gd name="textAreaTop" fmla="*/ 0 h 814680"/>
              <a:gd name="textAreaBottom" fmla="*/ 815040 h 814680"/>
            </a:gdLst>
            <a:ahLst/>
            <a:cxnLst/>
            <a:rect l="textAreaLeft" t="textAreaTop" r="textAreaRight" b="textAreaBottom"/>
            <a:pathLst>
              <a:path w="2175630" h="814872">
                <a:moveTo>
                  <a:pt x="0" y="0"/>
                </a:moveTo>
                <a:lnTo>
                  <a:pt x="2175630" y="0"/>
                </a:lnTo>
                <a:lnTo>
                  <a:pt x="2175630" y="814872"/>
                </a:lnTo>
                <a:lnTo>
                  <a:pt x="0" y="814872"/>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13" name="Google Shape;306;p1"/>
          <p:cNvSpPr/>
          <p:nvPr/>
        </p:nvSpPr>
        <p:spPr>
          <a:xfrm>
            <a:off x="10547640" y="3133800"/>
            <a:ext cx="6791400" cy="262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US" sz="8000" strike="noStrike" u="none">
                <a:solidFill>
                  <a:srgbClr val="ffffff"/>
                </a:solidFill>
                <a:effectLst/>
                <a:uFillTx/>
                <a:latin typeface="Maven Pro"/>
                <a:ea typeface="Maven Pro"/>
              </a:rPr>
              <a:t>Proposta </a:t>
            </a:r>
            <a:endParaRPr b="0" lang="pt-BR" sz="8000" strike="noStrike" u="none">
              <a:solidFill>
                <a:srgbClr val="ffffff"/>
              </a:solidFill>
              <a:effectLst/>
              <a:uFillTx/>
              <a:latin typeface="Arial"/>
            </a:endParaRPr>
          </a:p>
          <a:p>
            <a:pPr>
              <a:lnSpc>
                <a:spcPct val="100000"/>
              </a:lnSpc>
              <a:tabLst>
                <a:tab algn="l" pos="0"/>
              </a:tabLst>
            </a:pPr>
            <a:r>
              <a:rPr b="1" lang="en-US" sz="8000" strike="noStrike" u="none">
                <a:solidFill>
                  <a:srgbClr val="ffffff"/>
                </a:solidFill>
                <a:effectLst/>
                <a:uFillTx/>
                <a:latin typeface="Maven Pro"/>
                <a:ea typeface="Maven Pro"/>
              </a:rPr>
              <a:t>Comercial</a:t>
            </a:r>
            <a:endParaRPr b="0" lang="pt-BR" sz="8000" strike="noStrike" u="none">
              <a:solidFill>
                <a:srgbClr val="ffffff"/>
              </a:solidFill>
              <a:effectLst/>
              <a:uFillTx/>
              <a:latin typeface="Arial"/>
            </a:endParaRPr>
          </a:p>
        </p:txBody>
      </p:sp>
      <p:pic>
        <p:nvPicPr>
          <p:cNvPr id="214" name="Google Shape;307;p1" descr=""/>
          <p:cNvPicPr/>
          <p:nvPr/>
        </p:nvPicPr>
        <p:blipFill>
          <a:blip r:embed="rId5"/>
          <a:stretch/>
        </p:blipFill>
        <p:spPr>
          <a:xfrm>
            <a:off x="16419240" y="0"/>
            <a:ext cx="1320480" cy="186768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Google Shape;781;g3453b30b5d2_1_1586"/>
          <p:cNvSpPr/>
          <p:nvPr/>
        </p:nvSpPr>
        <p:spPr>
          <a:xfrm>
            <a:off x="1815480" y="2521080"/>
            <a:ext cx="13492440" cy="840996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r>
              <a:rPr b="1" lang="en-US" sz="2500" strike="noStrike" u="none">
                <a:solidFill>
                  <a:srgbClr val="212121"/>
                </a:solidFill>
                <a:effectLst/>
                <a:uFillTx/>
                <a:latin typeface="Lexend"/>
                <a:ea typeface="Lexend"/>
              </a:rPr>
              <a:t>Por que essa oferta é ideal para você?</a:t>
            </a:r>
            <a:endParaRPr b="0" lang="pt-BR" sz="2500" strike="noStrike" u="none">
              <a:solidFill>
                <a:srgbClr val="000000"/>
              </a:solidFill>
              <a:effectLst/>
              <a:uFillTx/>
              <a:latin typeface="Arial"/>
            </a:endParaRPr>
          </a:p>
          <a:p>
            <a:pPr>
              <a:lnSpc>
                <a:spcPct val="100000"/>
              </a:lnSpc>
              <a:tabLst>
                <a:tab algn="l" pos="0"/>
              </a:tabLst>
            </a:pPr>
            <a:br>
              <a:rPr sz="2300"/>
            </a:br>
            <a:r>
              <a:rPr b="0" lang="en-US" sz="2300" strike="noStrike" u="none">
                <a:solidFill>
                  <a:srgbClr val="212121"/>
                </a:solidFill>
                <a:effectLst/>
                <a:uFillTx/>
                <a:latin typeface="Lexend"/>
                <a:ea typeface="Lexend"/>
              </a:rPr>
              <a:t>Esses são apenas alguns dos motivos pelos quais essa oferta é a escolha certa para o momento. Além desses benefícios, temos outras vantagens que se alinham diretamente às necessidades de sua operação e ao futuro do seu negócio.</a:t>
            </a:r>
            <a:endParaRPr b="0" lang="pt-BR" sz="2300" strike="noStrike" u="none">
              <a:solidFill>
                <a:srgbClr val="000000"/>
              </a:solidFill>
              <a:effectLst/>
              <a:uFillTx/>
              <a:latin typeface="Arial"/>
            </a:endParaRPr>
          </a:p>
          <a:p>
            <a:pPr>
              <a:lnSpc>
                <a:spcPct val="100000"/>
              </a:lnSpc>
              <a:tabLst>
                <a:tab algn="l" pos="0"/>
              </a:tabLst>
            </a:pPr>
            <a:br>
              <a:rPr sz="2300"/>
            </a:br>
            <a:br>
              <a:rPr sz="2300"/>
            </a:br>
            <a:r>
              <a:rPr b="1" lang="en-US" sz="2500" strike="noStrike" u="none">
                <a:solidFill>
                  <a:srgbClr val="212121"/>
                </a:solidFill>
                <a:effectLst/>
                <a:uFillTx/>
                <a:latin typeface="Lexend"/>
                <a:ea typeface="Lexend"/>
              </a:rPr>
              <a:t>1. Agilidade e evolução contínua:</a:t>
            </a:r>
            <a:br>
              <a:rPr sz="2300"/>
            </a:br>
            <a:br>
              <a:rPr sz="2300"/>
            </a:br>
            <a:r>
              <a:rPr b="0" lang="en-US" sz="2300" strike="noStrike" u="none">
                <a:solidFill>
                  <a:srgbClr val="212121"/>
                </a:solidFill>
                <a:effectLst/>
                <a:uFillTx/>
                <a:latin typeface="Lexend"/>
                <a:ea typeface="Lexend"/>
              </a:rPr>
              <a:t>Horas de sustentação oferecem um atendimento ágil e evolução constante das suas plataformas. Não se trata apenas de resolver problemas, mas de proporcionar melhorias contínuas para sua operação.</a:t>
            </a:r>
            <a:endParaRPr b="0" lang="pt-BR" sz="2300" strike="noStrike" u="none">
              <a:solidFill>
                <a:srgbClr val="000000"/>
              </a:solidFill>
              <a:effectLst/>
              <a:uFillTx/>
              <a:latin typeface="Arial"/>
            </a:endParaRPr>
          </a:p>
          <a:p>
            <a:pPr>
              <a:lnSpc>
                <a:spcPct val="100000"/>
              </a:lnSpc>
              <a:tabLst>
                <a:tab algn="l" pos="0"/>
              </a:tabLst>
            </a:pPr>
            <a:br>
              <a:rPr sz="2300"/>
            </a:br>
            <a:r>
              <a:rPr b="1" lang="en-US" sz="2500" strike="noStrike" u="none">
                <a:solidFill>
                  <a:srgbClr val="212121"/>
                </a:solidFill>
                <a:effectLst/>
                <a:uFillTx/>
                <a:latin typeface="Lexend"/>
                <a:ea typeface="Lexend"/>
              </a:rPr>
              <a:t>2. Previsibilidade e controle:</a:t>
            </a:r>
            <a:br>
              <a:rPr sz="2300"/>
            </a:br>
            <a:br>
              <a:rPr sz="2300"/>
            </a:br>
            <a:r>
              <a:rPr b="0" lang="en-US" sz="2300" strike="noStrike" u="none">
                <a:solidFill>
                  <a:srgbClr val="212121"/>
                </a:solidFill>
                <a:effectLst/>
                <a:uFillTx/>
                <a:latin typeface="Lexend"/>
                <a:ea typeface="Lexend"/>
              </a:rPr>
              <a:t>Com planos bem definidos e uma fatura única, você tem total controle sobre os custos, garantindo uma gestão financeira simplificada e sem surpresas, permitindo que você se concentre em outras áreas do seu negócio.</a:t>
            </a:r>
            <a:endParaRPr b="0" lang="pt-BR" sz="2300" strike="noStrike" u="none">
              <a:solidFill>
                <a:srgbClr val="000000"/>
              </a:solidFill>
              <a:effectLst/>
              <a:uFillTx/>
              <a:latin typeface="Arial"/>
            </a:endParaRPr>
          </a:p>
          <a:p>
            <a:pPr marL="513000" indent="-256680">
              <a:lnSpc>
                <a:spcPct val="138000"/>
              </a:lnSpc>
              <a:tabLst>
                <a:tab algn="l" pos="0"/>
              </a:tabLst>
            </a:pPr>
            <a:endParaRPr b="0" lang="pt-BR" sz="3200" strike="noStrike" u="none">
              <a:solidFill>
                <a:srgbClr val="000000"/>
              </a:solidFill>
              <a:effectLst/>
              <a:uFillTx/>
              <a:latin typeface="Arial"/>
            </a:endParaRPr>
          </a:p>
          <a:p>
            <a:pPr marL="897840" indent="-448920">
              <a:lnSpc>
                <a:spcPct val="314000"/>
              </a:lnSpc>
              <a:tabLst>
                <a:tab algn="l" pos="0"/>
              </a:tabLst>
            </a:pPr>
            <a:endParaRPr b="0" lang="pt-BR" sz="2800" strike="noStrike" u="none">
              <a:solidFill>
                <a:srgbClr val="000000"/>
              </a:solidFill>
              <a:effectLst/>
              <a:uFillTx/>
              <a:latin typeface="Arial"/>
            </a:endParaRPr>
          </a:p>
        </p:txBody>
      </p:sp>
      <p:sp>
        <p:nvSpPr>
          <p:cNvPr id="617" name="Google Shape;782;g3453b30b5d2_1_1586"/>
          <p:cNvSpPr/>
          <p:nvPr/>
        </p:nvSpPr>
        <p:spPr>
          <a:xfrm>
            <a:off x="8828280" y="907560"/>
            <a:ext cx="2763720" cy="27644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1" lang="en-US" sz="5400" strike="noStrike" u="none">
                <a:solidFill>
                  <a:srgbClr val="ffffff"/>
                </a:solidFill>
                <a:effectLst/>
                <a:uFillTx/>
                <a:latin typeface="Maven Pro"/>
                <a:ea typeface="Maven Pro"/>
              </a:rPr>
              <a:t>ESCOPO</a:t>
            </a:r>
            <a:endParaRPr b="0" lang="pt-BR" sz="5400" strike="noStrike" u="none">
              <a:solidFill>
                <a:srgbClr val="000000"/>
              </a:solidFill>
              <a:effectLst/>
              <a:uFillTx/>
              <a:latin typeface="Arial"/>
            </a:endParaRPr>
          </a:p>
        </p:txBody>
      </p:sp>
      <p:sp>
        <p:nvSpPr>
          <p:cNvPr id="618" name="Google Shape;783;g3453b30b5d2_1_1586"/>
          <p:cNvSpPr/>
          <p:nvPr/>
        </p:nvSpPr>
        <p:spPr>
          <a:xfrm>
            <a:off x="2612880" y="483120"/>
            <a:ext cx="4525920" cy="13820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1" lang="en-US" sz="5400" strike="noStrike" u="none">
                <a:solidFill>
                  <a:schemeClr val="dk1"/>
                </a:solidFill>
                <a:effectLst/>
                <a:uFillTx/>
                <a:latin typeface="Lexend Deca"/>
                <a:ea typeface="Lexend Deca"/>
              </a:rPr>
              <a:t>Objetivos</a:t>
            </a:r>
            <a:endParaRPr b="0" lang="pt-BR" sz="5400" strike="noStrike" u="none">
              <a:solidFill>
                <a:srgbClr val="000000"/>
              </a:solidFill>
              <a:effectLst/>
              <a:uFillTx/>
              <a:latin typeface="Arial"/>
            </a:endParaRPr>
          </a:p>
        </p:txBody>
      </p:sp>
      <p:sp>
        <p:nvSpPr>
          <p:cNvPr id="619" name="Google Shape;784;g3453b30b5d2_1_1586"/>
          <p:cNvSpPr/>
          <p:nvPr/>
        </p:nvSpPr>
        <p:spPr>
          <a:xfrm>
            <a:off x="-2241360" y="-22572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pic>
        <p:nvPicPr>
          <p:cNvPr id="620" name="Google Shape;785;g3453b30b5d2_1_1586" descr=""/>
          <p:cNvPicPr/>
          <p:nvPr/>
        </p:nvPicPr>
        <p:blipFill>
          <a:blip r:embed="rId1"/>
          <a:srcRect l="4732" t="0" r="0" b="3156"/>
          <a:stretch/>
        </p:blipFill>
        <p:spPr>
          <a:xfrm>
            <a:off x="628560" y="667440"/>
            <a:ext cx="2359080" cy="9619200"/>
          </a:xfrm>
          <a:prstGeom prst="rect">
            <a:avLst/>
          </a:prstGeom>
          <a:noFill/>
          <a:ln w="0">
            <a:noFill/>
          </a:ln>
        </p:spPr>
      </p:pic>
      <p:pic>
        <p:nvPicPr>
          <p:cNvPr id="621" name="Google Shape;786;g3453b30b5d2_1_1586" descr=""/>
          <p:cNvPicPr/>
          <p:nvPr/>
        </p:nvPicPr>
        <p:blipFill>
          <a:blip r:embed="rId2"/>
          <a:stretch/>
        </p:blipFill>
        <p:spPr>
          <a:xfrm>
            <a:off x="15380280" y="9291960"/>
            <a:ext cx="2772360" cy="83088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Google Shape;795;g37967868bcc_0_15"/>
          <p:cNvSpPr/>
          <p:nvPr/>
        </p:nvSpPr>
        <p:spPr>
          <a:xfrm>
            <a:off x="2819880" y="574200"/>
            <a:ext cx="8205480" cy="13820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0" lang="en-US" sz="5400" strike="noStrike" u="none">
                <a:solidFill>
                  <a:schemeClr val="dk1"/>
                </a:solidFill>
                <a:effectLst/>
                <a:uFillTx/>
                <a:latin typeface="Lexend Deca"/>
                <a:ea typeface="Lexend Deca"/>
              </a:rPr>
              <a:t>Premissas Contratuais</a:t>
            </a:r>
            <a:endParaRPr b="0" lang="pt-BR" sz="5400" strike="noStrike" u="none">
              <a:solidFill>
                <a:srgbClr val="000000"/>
              </a:solidFill>
              <a:effectLst/>
              <a:uFillTx/>
              <a:latin typeface="Arial"/>
            </a:endParaRPr>
          </a:p>
        </p:txBody>
      </p:sp>
      <p:sp>
        <p:nvSpPr>
          <p:cNvPr id="623" name="Google Shape;796;g37967868bcc_0_15"/>
          <p:cNvSpPr/>
          <p:nvPr/>
        </p:nvSpPr>
        <p:spPr>
          <a:xfrm>
            <a:off x="2203560" y="2608920"/>
            <a:ext cx="15472800" cy="659880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endParaRPr b="0" lang="pt-BR" sz="2100" strike="noStrike" u="none">
              <a:solidFill>
                <a:srgbClr val="000000"/>
              </a:solidFill>
              <a:effectLst/>
              <a:uFillTx/>
              <a:latin typeface="Arial"/>
            </a:endParaRPr>
          </a:p>
          <a:p>
            <a:pPr>
              <a:lnSpc>
                <a:spcPct val="100000"/>
              </a:lnSpc>
              <a:tabLst>
                <a:tab algn="l" pos="0"/>
              </a:tabLst>
            </a:pPr>
            <a:r>
              <a:rPr b="1" lang="en-US" sz="2600" strike="noStrike" u="none">
                <a:solidFill>
                  <a:srgbClr val="212121"/>
                </a:solidFill>
                <a:effectLst/>
                <a:uFillTx/>
                <a:latin typeface="Lexend"/>
                <a:ea typeface="Lexend"/>
              </a:rPr>
              <a:t>Sustentação</a:t>
            </a:r>
            <a:r>
              <a:rPr b="0" lang="en-US" sz="2100" strike="noStrike" u="none">
                <a:solidFill>
                  <a:srgbClr val="212121"/>
                </a:solidFill>
                <a:effectLst/>
                <a:uFillTx/>
                <a:latin typeface="Lexend Light"/>
                <a:ea typeface="Lexend Light"/>
              </a:rPr>
              <a:t> - </a:t>
            </a:r>
            <a:r>
              <a:rPr b="0" lang="en-US" sz="2100" strike="noStrike" u="none">
                <a:solidFill>
                  <a:srgbClr val="212121"/>
                </a:solidFill>
                <a:effectLst/>
                <a:uFillTx/>
                <a:latin typeface="Lexend"/>
                <a:ea typeface="Lexend"/>
              </a:rPr>
              <a:t>As atividades devem ser executadas de maneira remota. Os devidos acessos e permissões deverão ser providenciados pela CONTRATANTE mediante solicitação da DigitalBot.</a:t>
            </a:r>
            <a:endParaRPr b="0" lang="pt-BR" sz="2100" strike="noStrike" u="none">
              <a:solidFill>
                <a:srgbClr val="000000"/>
              </a:solidFill>
              <a:effectLst/>
              <a:uFillTx/>
              <a:latin typeface="Arial"/>
            </a:endParaRPr>
          </a:p>
          <a:p>
            <a:pPr>
              <a:lnSpc>
                <a:spcPct val="100000"/>
              </a:lnSpc>
              <a:tabLst>
                <a:tab algn="l" pos="0"/>
              </a:tabLst>
            </a:pPr>
            <a:br>
              <a:rPr sz="2100"/>
            </a:br>
            <a:r>
              <a:rPr b="0" lang="en-US" sz="2100" strike="noStrike" u="none">
                <a:solidFill>
                  <a:srgbClr val="0070c0"/>
                </a:solidFill>
                <a:effectLst/>
                <a:uFillTx/>
                <a:latin typeface="Lexend"/>
                <a:ea typeface="Lexend"/>
              </a:rPr>
              <a:t>A CONTRATANTE deverá designar um responsável técnico pelo contrato que, em conjunto com a DigitalBot, será responsável por:</a:t>
            </a:r>
            <a:endParaRPr b="0" lang="pt-BR" sz="2100" strike="noStrike" u="none">
              <a:solidFill>
                <a:srgbClr val="000000"/>
              </a:solidFill>
              <a:effectLst/>
              <a:uFillTx/>
              <a:latin typeface="Arial"/>
            </a:endParaRPr>
          </a:p>
          <a:p>
            <a:pPr>
              <a:lnSpc>
                <a:spcPct val="100000"/>
              </a:lnSpc>
              <a:tabLst>
                <a:tab algn="l" pos="0"/>
              </a:tabLst>
            </a:pPr>
            <a:br>
              <a:rPr sz="2100"/>
            </a:br>
            <a:r>
              <a:rPr b="0" lang="en-US" sz="2100" strike="noStrike" u="none">
                <a:solidFill>
                  <a:srgbClr val="212121"/>
                </a:solidFill>
                <a:effectLst/>
                <a:uFillTx/>
                <a:latin typeface="Lexend"/>
                <a:ea typeface="Lexend"/>
              </a:rPr>
              <a:t>• Programar e monitorar as atividades a serem desenvolvidas, buscando, na medida do possível, uma alocação compatível com demandas atuais e futuras;</a:t>
            </a:r>
            <a:br>
              <a:rPr sz="2100"/>
            </a:br>
            <a:endParaRPr b="0" lang="pt-BR" sz="2100" strike="noStrike" u="none">
              <a:solidFill>
                <a:srgbClr val="000000"/>
              </a:solidFill>
              <a:effectLst/>
              <a:uFillTx/>
              <a:latin typeface="Arial"/>
            </a:endParaRPr>
          </a:p>
          <a:p>
            <a:pPr>
              <a:lnSpc>
                <a:spcPct val="100000"/>
              </a:lnSpc>
              <a:tabLst>
                <a:tab algn="l" pos="0"/>
              </a:tabLst>
            </a:pPr>
            <a:r>
              <a:rPr b="0" lang="en-US" sz="2100" strike="noStrike" u="none">
                <a:solidFill>
                  <a:srgbClr val="212121"/>
                </a:solidFill>
                <a:effectLst/>
                <a:uFillTx/>
                <a:latin typeface="Lexend"/>
                <a:ea typeface="Lexend"/>
              </a:rPr>
              <a:t>• Prezar pela transparência com relação às informações necessárias para o desenvolvimento e acompanhamento dos projetos, garantindo o acesso às informações/dados/especificações necessárias;</a:t>
            </a:r>
            <a:endParaRPr b="0" lang="pt-BR" sz="2100" strike="noStrike" u="none">
              <a:solidFill>
                <a:srgbClr val="000000"/>
              </a:solidFill>
              <a:effectLst/>
              <a:uFillTx/>
              <a:latin typeface="Arial"/>
            </a:endParaRPr>
          </a:p>
          <a:p>
            <a:pPr>
              <a:lnSpc>
                <a:spcPct val="100000"/>
              </a:lnSpc>
              <a:tabLst>
                <a:tab algn="l" pos="0"/>
              </a:tabLst>
            </a:pPr>
            <a:endParaRPr b="0" lang="pt-BR" sz="2100" strike="noStrike" u="none">
              <a:solidFill>
                <a:srgbClr val="000000"/>
              </a:solidFill>
              <a:effectLst/>
              <a:uFillTx/>
              <a:latin typeface="Arial"/>
            </a:endParaRPr>
          </a:p>
          <a:p>
            <a:pPr>
              <a:lnSpc>
                <a:spcPct val="100000"/>
              </a:lnSpc>
              <a:tabLst>
                <a:tab algn="l" pos="0"/>
              </a:tabLst>
            </a:pPr>
            <a:br>
              <a:rPr sz="2100"/>
            </a:br>
            <a:endParaRPr b="0" lang="pt-BR" sz="2100" strike="noStrike" u="none">
              <a:solidFill>
                <a:srgbClr val="000000"/>
              </a:solidFill>
              <a:effectLst/>
              <a:uFillTx/>
              <a:latin typeface="Arial"/>
            </a:endParaRPr>
          </a:p>
          <a:p>
            <a:pPr marL="897840" indent="-448920">
              <a:lnSpc>
                <a:spcPct val="314000"/>
              </a:lnSpc>
              <a:tabLst>
                <a:tab algn="l" pos="0"/>
              </a:tabLst>
            </a:pPr>
            <a:endParaRPr b="0" lang="pt-BR" sz="3600" strike="noStrike" u="none">
              <a:solidFill>
                <a:srgbClr val="000000"/>
              </a:solidFill>
              <a:effectLst/>
              <a:uFillTx/>
              <a:latin typeface="Arial"/>
            </a:endParaRPr>
          </a:p>
        </p:txBody>
      </p:sp>
      <p:pic>
        <p:nvPicPr>
          <p:cNvPr id="624" name="Google Shape;797;g37967868bcc_0_15" descr=""/>
          <p:cNvPicPr/>
          <p:nvPr/>
        </p:nvPicPr>
        <p:blipFill>
          <a:blip r:embed="rId1"/>
          <a:srcRect l="4732" t="0" r="0" b="3156"/>
          <a:stretch/>
        </p:blipFill>
        <p:spPr>
          <a:xfrm>
            <a:off x="628560" y="667440"/>
            <a:ext cx="2359080" cy="9619200"/>
          </a:xfrm>
          <a:prstGeom prst="rect">
            <a:avLst/>
          </a:prstGeom>
          <a:noFill/>
          <a:ln w="0">
            <a:noFill/>
          </a:ln>
        </p:spPr>
      </p:pic>
      <p:pic>
        <p:nvPicPr>
          <p:cNvPr id="625" name="Google Shape;798;g37967868bcc_0_15" descr=""/>
          <p:cNvPicPr/>
          <p:nvPr/>
        </p:nvPicPr>
        <p:blipFill>
          <a:blip r:embed="rId2"/>
          <a:stretch/>
        </p:blipFill>
        <p:spPr>
          <a:xfrm>
            <a:off x="15380280" y="9291960"/>
            <a:ext cx="2772360" cy="83088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Google Shape;807;g3b100eb8737_0_0"/>
          <p:cNvSpPr/>
          <p:nvPr/>
        </p:nvSpPr>
        <p:spPr>
          <a:xfrm>
            <a:off x="3091680" y="558360"/>
            <a:ext cx="3129480" cy="1382040"/>
          </a:xfrm>
          <a:prstGeom prst="rect">
            <a:avLst/>
          </a:prstGeom>
          <a:noFill/>
          <a:ln w="0">
            <a:noFill/>
          </a:ln>
        </p:spPr>
        <p:style>
          <a:lnRef idx="0"/>
          <a:fillRef idx="0"/>
          <a:effectRef idx="0"/>
          <a:fontRef idx="minor"/>
        </p:style>
        <p:txBody>
          <a:bodyPr lIns="0" rIns="0" tIns="0" bIns="0" anchor="t">
            <a:spAutoFit/>
          </a:bodyPr>
          <a:p>
            <a:pPr>
              <a:lnSpc>
                <a:spcPct val="168000"/>
              </a:lnSpc>
              <a:tabLst>
                <a:tab algn="l" pos="0"/>
              </a:tabLst>
            </a:pPr>
            <a:r>
              <a:rPr b="0" lang="en-US" sz="5400" strike="noStrike" u="none">
                <a:solidFill>
                  <a:schemeClr val="dk1"/>
                </a:solidFill>
                <a:effectLst/>
                <a:uFillTx/>
                <a:latin typeface="Lexend Deca"/>
                <a:ea typeface="Lexend Deca"/>
              </a:rPr>
              <a:t>Atuação</a:t>
            </a:r>
            <a:endParaRPr b="0" lang="pt-BR" sz="5400" strike="noStrike" u="none">
              <a:solidFill>
                <a:srgbClr val="000000"/>
              </a:solidFill>
              <a:effectLst/>
              <a:uFillTx/>
              <a:latin typeface="Arial"/>
            </a:endParaRPr>
          </a:p>
        </p:txBody>
      </p:sp>
      <p:sp>
        <p:nvSpPr>
          <p:cNvPr id="627" name="Google Shape;808;g3b100eb8737_0_0"/>
          <p:cNvSpPr/>
          <p:nvPr/>
        </p:nvSpPr>
        <p:spPr>
          <a:xfrm>
            <a:off x="2203560" y="2608920"/>
            <a:ext cx="15472800" cy="8123040"/>
          </a:xfrm>
          <a:prstGeom prst="rect">
            <a:avLst/>
          </a:prstGeom>
          <a:noFill/>
          <a:ln w="0">
            <a:noFill/>
          </a:ln>
        </p:spPr>
        <p:style>
          <a:lnRef idx="0"/>
          <a:fillRef idx="0"/>
          <a:effectRef idx="0"/>
          <a:fontRef idx="minor"/>
        </p:style>
        <p:txBody>
          <a:bodyPr lIns="0" rIns="0" tIns="0" bIns="0" anchor="t">
            <a:spAutoFit/>
          </a:bodyPr>
          <a:p>
            <a:pPr marL="457200" indent="-361800">
              <a:lnSpc>
                <a:spcPct val="100000"/>
              </a:lnSpc>
              <a:buClr>
                <a:srgbClr val="212121"/>
              </a:buClr>
              <a:buFont typeface="Lexend"/>
              <a:buChar char="●"/>
            </a:pPr>
            <a:r>
              <a:rPr b="0" lang="en-US" sz="2100" strike="noStrike" u="none">
                <a:solidFill>
                  <a:srgbClr val="212121"/>
                </a:solidFill>
                <a:effectLst/>
                <a:uFillTx/>
                <a:latin typeface="Lexend"/>
                <a:ea typeface="Lexend"/>
              </a:rPr>
              <a:t>O modelo de horas é acumulativo. Por exemplo, se o contrato prevê utilização de 80 horas/mês e forem utilizadas menos de 80 horas em algum mês, o que não for utilizado fica como crédito para os próximos meses.      </a:t>
            </a:r>
            <a:r>
              <a:rPr b="0" lang="en-US" sz="2100" strike="noStrike" u="none">
                <a:solidFill>
                  <a:srgbClr val="e60f10"/>
                </a:solidFill>
                <a:effectLst/>
                <a:uFillTx/>
                <a:latin typeface="Lexend"/>
                <a:ea typeface="Lexend"/>
              </a:rPr>
              <a:t>Importante:</a:t>
            </a:r>
            <a:r>
              <a:rPr b="0" lang="en-US" sz="2100" strike="noStrike" u="none">
                <a:solidFill>
                  <a:srgbClr val="212121"/>
                </a:solidFill>
                <a:effectLst/>
                <a:uFillTx/>
                <a:latin typeface="Lexend"/>
                <a:ea typeface="Lexend"/>
              </a:rPr>
              <a:t> As horas são cumulativas até o final do contrato. Ao final do contrato (12 meses), as horas serão expiradas; </a:t>
            </a:r>
            <a:endParaRPr b="0" lang="pt-BR" sz="2100" strike="noStrike" u="none">
              <a:solidFill>
                <a:srgbClr val="000000"/>
              </a:solidFill>
              <a:effectLst/>
              <a:uFillTx/>
              <a:latin typeface="Arial"/>
            </a:endParaRPr>
          </a:p>
          <a:p>
            <a:pPr marL="457200">
              <a:lnSpc>
                <a:spcPct val="100000"/>
              </a:lnSpc>
              <a:tabLst>
                <a:tab algn="l" pos="0"/>
              </a:tabLst>
            </a:pPr>
            <a:endParaRPr b="0" lang="pt-BR" sz="2100" strike="noStrike" u="none">
              <a:solidFill>
                <a:srgbClr val="000000"/>
              </a:solidFill>
              <a:effectLst/>
              <a:uFillTx/>
              <a:latin typeface="Arial"/>
            </a:endParaRPr>
          </a:p>
          <a:p>
            <a:pPr marL="457200" indent="-361800">
              <a:lnSpc>
                <a:spcPct val="100000"/>
              </a:lnSpc>
              <a:buClr>
                <a:srgbClr val="212121"/>
              </a:buClr>
              <a:buFont typeface="Lexend"/>
              <a:buChar char="●"/>
              <a:tabLst>
                <a:tab algn="l" pos="0"/>
              </a:tabLst>
            </a:pPr>
            <a:r>
              <a:rPr b="0" lang="en-US" sz="2100" strike="noStrike" u="none">
                <a:solidFill>
                  <a:srgbClr val="212121"/>
                </a:solidFill>
                <a:effectLst/>
                <a:uFillTx/>
                <a:latin typeface="Lexend"/>
                <a:ea typeface="Lexend"/>
              </a:rPr>
              <a:t>Não temos um limite de profissionais atuando simultaneamente. Caso seja necessário termos mais de um papel atuando simultaneamente, poderá ser feito. Podemos atuar em mais de uma frente no(s) bot(s) em paralelo; </a:t>
            </a:r>
            <a:endParaRPr b="0" lang="pt-BR" sz="2100" strike="noStrike" u="none">
              <a:solidFill>
                <a:srgbClr val="000000"/>
              </a:solidFill>
              <a:effectLst/>
              <a:uFillTx/>
              <a:latin typeface="Arial"/>
            </a:endParaRPr>
          </a:p>
          <a:p>
            <a:pPr marL="457200">
              <a:lnSpc>
                <a:spcPct val="100000"/>
              </a:lnSpc>
              <a:tabLst>
                <a:tab algn="l" pos="0"/>
              </a:tabLst>
            </a:pPr>
            <a:endParaRPr b="0" lang="pt-BR" sz="2100" strike="noStrike" u="none">
              <a:solidFill>
                <a:srgbClr val="000000"/>
              </a:solidFill>
              <a:effectLst/>
              <a:uFillTx/>
              <a:latin typeface="Arial"/>
            </a:endParaRPr>
          </a:p>
          <a:p>
            <a:pPr marL="457200" indent="-361800">
              <a:lnSpc>
                <a:spcPct val="100000"/>
              </a:lnSpc>
              <a:buClr>
                <a:srgbClr val="212121"/>
              </a:buClr>
              <a:buFont typeface="Lexend"/>
              <a:buChar char="●"/>
              <a:tabLst>
                <a:tab algn="l" pos="0"/>
              </a:tabLst>
            </a:pPr>
            <a:r>
              <a:rPr b="0" lang="en-US" sz="2100" strike="noStrike" u="none">
                <a:solidFill>
                  <a:srgbClr val="212121"/>
                </a:solidFill>
                <a:effectLst/>
                <a:uFillTx/>
                <a:latin typeface="Lexend"/>
                <a:ea typeface="Lexend"/>
              </a:rPr>
              <a:t>Faremos o acompanhamento das principais métricas do bot (através de Dashboards), e serão propostas melhorias com base nesses KPIs; </a:t>
            </a:r>
            <a:endParaRPr b="0" lang="pt-BR" sz="2100" strike="noStrike" u="none">
              <a:solidFill>
                <a:srgbClr val="000000"/>
              </a:solidFill>
              <a:effectLst/>
              <a:uFillTx/>
              <a:latin typeface="Arial"/>
            </a:endParaRPr>
          </a:p>
          <a:p>
            <a:pPr marL="457200">
              <a:lnSpc>
                <a:spcPct val="100000"/>
              </a:lnSpc>
              <a:tabLst>
                <a:tab algn="l" pos="0"/>
              </a:tabLst>
            </a:pPr>
            <a:endParaRPr b="0" lang="pt-BR" sz="2100" strike="noStrike" u="none">
              <a:solidFill>
                <a:srgbClr val="000000"/>
              </a:solidFill>
              <a:effectLst/>
              <a:uFillTx/>
              <a:latin typeface="Arial"/>
            </a:endParaRPr>
          </a:p>
          <a:p>
            <a:pPr marL="457200" indent="-361800">
              <a:lnSpc>
                <a:spcPct val="100000"/>
              </a:lnSpc>
              <a:buClr>
                <a:srgbClr val="212121"/>
              </a:buClr>
              <a:buFont typeface="Lexend"/>
              <a:buChar char="●"/>
              <a:tabLst>
                <a:tab algn="l" pos="0"/>
              </a:tabLst>
            </a:pPr>
            <a:r>
              <a:rPr b="0" lang="en-US" sz="2100" strike="noStrike" u="none">
                <a:solidFill>
                  <a:srgbClr val="212121"/>
                </a:solidFill>
                <a:effectLst/>
                <a:uFillTx/>
                <a:latin typeface="Lexend"/>
                <a:ea typeface="Lexend"/>
              </a:rPr>
              <a:t>Sem limites para criações de novos Contatos Inteligentes (contanto que sejam respeitadas as horas do contrato);</a:t>
            </a:r>
            <a:endParaRPr b="0" lang="pt-BR" sz="2100" strike="noStrike" u="none">
              <a:solidFill>
                <a:srgbClr val="000000"/>
              </a:solidFill>
              <a:effectLst/>
              <a:uFillTx/>
              <a:latin typeface="Arial"/>
            </a:endParaRPr>
          </a:p>
          <a:p>
            <a:pPr marL="457200">
              <a:lnSpc>
                <a:spcPct val="100000"/>
              </a:lnSpc>
              <a:tabLst>
                <a:tab algn="l" pos="0"/>
              </a:tabLst>
            </a:pPr>
            <a:endParaRPr b="0" lang="pt-BR" sz="2100" strike="noStrike" u="none">
              <a:solidFill>
                <a:srgbClr val="000000"/>
              </a:solidFill>
              <a:effectLst/>
              <a:uFillTx/>
              <a:latin typeface="Arial"/>
            </a:endParaRPr>
          </a:p>
          <a:p>
            <a:pPr marL="457200" indent="-361800">
              <a:lnSpc>
                <a:spcPct val="100000"/>
              </a:lnSpc>
              <a:buClr>
                <a:srgbClr val="212121"/>
              </a:buClr>
              <a:buFont typeface="Lexend"/>
              <a:buChar char="●"/>
              <a:tabLst>
                <a:tab algn="l" pos="0"/>
              </a:tabLst>
            </a:pPr>
            <a:r>
              <a:rPr b="0" lang="en-US" sz="2100" strike="noStrike" u="none">
                <a:solidFill>
                  <a:srgbClr val="212121"/>
                </a:solidFill>
                <a:effectLst/>
                <a:uFillTx/>
                <a:latin typeface="Lexend"/>
                <a:ea typeface="Lexend"/>
              </a:rPr>
              <a:t>Caso seja necessária a hospedagem de alguma API Intermediária em nossos servidores, o valor da hospedagem será repassado pelo time Comercial da DigitalBot. </a:t>
            </a:r>
            <a:endParaRPr b="0" lang="pt-BR" sz="2100" strike="noStrike" u="none">
              <a:solidFill>
                <a:srgbClr val="000000"/>
              </a:solidFill>
              <a:effectLst/>
              <a:uFillTx/>
              <a:latin typeface="Arial"/>
            </a:endParaRPr>
          </a:p>
          <a:p>
            <a:pPr>
              <a:lnSpc>
                <a:spcPct val="100000"/>
              </a:lnSpc>
              <a:tabLst>
                <a:tab algn="l" pos="0"/>
              </a:tabLst>
            </a:pPr>
            <a:endParaRPr b="0" lang="pt-BR" sz="2100" strike="noStrike" u="none">
              <a:solidFill>
                <a:srgbClr val="000000"/>
              </a:solidFill>
              <a:effectLst/>
              <a:uFillTx/>
              <a:latin typeface="Arial"/>
            </a:endParaRPr>
          </a:p>
          <a:p>
            <a:pPr>
              <a:lnSpc>
                <a:spcPct val="100000"/>
              </a:lnSpc>
              <a:tabLst>
                <a:tab algn="l" pos="0"/>
              </a:tabLst>
            </a:pPr>
            <a:br>
              <a:rPr sz="2100"/>
            </a:br>
            <a:endParaRPr b="0" lang="pt-BR" sz="2100" strike="noStrike" u="none">
              <a:solidFill>
                <a:srgbClr val="000000"/>
              </a:solidFill>
              <a:effectLst/>
              <a:uFillTx/>
              <a:latin typeface="Arial"/>
            </a:endParaRPr>
          </a:p>
          <a:p>
            <a:pPr marL="897840" indent="-448920">
              <a:lnSpc>
                <a:spcPct val="314000"/>
              </a:lnSpc>
              <a:tabLst>
                <a:tab algn="l" pos="0"/>
              </a:tabLst>
            </a:pPr>
            <a:endParaRPr b="0" lang="pt-BR" sz="3600" strike="noStrike" u="none">
              <a:solidFill>
                <a:srgbClr val="000000"/>
              </a:solidFill>
              <a:effectLst/>
              <a:uFillTx/>
              <a:latin typeface="Arial"/>
            </a:endParaRPr>
          </a:p>
        </p:txBody>
      </p:sp>
      <p:pic>
        <p:nvPicPr>
          <p:cNvPr id="628" name="Google Shape;809;g3b100eb8737_0_0" descr=""/>
          <p:cNvPicPr/>
          <p:nvPr/>
        </p:nvPicPr>
        <p:blipFill>
          <a:blip r:embed="rId1"/>
          <a:srcRect l="4732" t="0" r="0" b="3156"/>
          <a:stretch/>
        </p:blipFill>
        <p:spPr>
          <a:xfrm>
            <a:off x="628560" y="667440"/>
            <a:ext cx="2359080" cy="9619200"/>
          </a:xfrm>
          <a:prstGeom prst="rect">
            <a:avLst/>
          </a:prstGeom>
          <a:noFill/>
          <a:ln w="0">
            <a:noFill/>
          </a:ln>
        </p:spPr>
      </p:pic>
      <p:pic>
        <p:nvPicPr>
          <p:cNvPr id="629" name="Google Shape;810;g3b100eb8737_0_0" descr=""/>
          <p:cNvPicPr/>
          <p:nvPr/>
        </p:nvPicPr>
        <p:blipFill>
          <a:blip r:embed="rId2"/>
          <a:stretch/>
        </p:blipFill>
        <p:spPr>
          <a:xfrm>
            <a:off x="15380280" y="9291960"/>
            <a:ext cx="2772360" cy="83088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sp>
        <p:nvSpPr>
          <p:cNvPr id="630" name="Google Shape;819;p26"/>
          <p:cNvSpPr/>
          <p:nvPr/>
        </p:nvSpPr>
        <p:spPr>
          <a:xfrm>
            <a:off x="6798240" y="-5613480"/>
            <a:ext cx="11934360" cy="16323840"/>
          </a:xfrm>
          <a:custGeom>
            <a:avLst/>
            <a:gdLst>
              <a:gd name="textAreaLeft" fmla="*/ 0 w 11934360"/>
              <a:gd name="textAreaRight" fmla="*/ 11934720 w 11934360"/>
              <a:gd name="textAreaTop" fmla="*/ 0 h 16323840"/>
              <a:gd name="textAreaBottom" fmla="*/ 16324200 h 16323840"/>
            </a:gdLst>
            <a:ahLst/>
            <a:cxnLst/>
            <a:rect l="textAreaLeft" t="textAreaTop" r="textAreaRight" b="textAreaBottom"/>
            <a:pathLst>
              <a:path w="11934852" h="16324125">
                <a:moveTo>
                  <a:pt x="0" y="0"/>
                </a:moveTo>
                <a:lnTo>
                  <a:pt x="11934852" y="0"/>
                </a:lnTo>
                <a:lnTo>
                  <a:pt x="11934852" y="16324125"/>
                </a:lnTo>
                <a:lnTo>
                  <a:pt x="0" y="1632412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631" name="Google Shape;820;p26"/>
          <p:cNvSpPr/>
          <p:nvPr/>
        </p:nvSpPr>
        <p:spPr>
          <a:xfrm>
            <a:off x="1495080" y="3165840"/>
            <a:ext cx="1720440" cy="21942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6000" strike="noStrike" u="none">
                <a:solidFill>
                  <a:srgbClr val="ffffff"/>
                </a:solidFill>
                <a:effectLst/>
                <a:uFillTx/>
                <a:latin typeface="Maven Pro"/>
                <a:ea typeface="Maven Pro"/>
              </a:rPr>
              <a:t>ITOC</a:t>
            </a:r>
            <a:endParaRPr b="0" lang="pt-BR" sz="6000" strike="noStrike" u="none">
              <a:solidFill>
                <a:srgbClr val="ffffff"/>
              </a:solidFill>
              <a:effectLst/>
              <a:uFillTx/>
              <a:latin typeface="Arial"/>
            </a:endParaRPr>
          </a:p>
        </p:txBody>
      </p:sp>
      <p:sp>
        <p:nvSpPr>
          <p:cNvPr id="632" name="Google Shape;821;p26"/>
          <p:cNvSpPr/>
          <p:nvPr/>
        </p:nvSpPr>
        <p:spPr>
          <a:xfrm>
            <a:off x="8530200" y="6589440"/>
            <a:ext cx="8055000" cy="2887560"/>
          </a:xfrm>
          <a:custGeom>
            <a:avLst/>
            <a:gdLst>
              <a:gd name="textAreaLeft" fmla="*/ 0 w 8055000"/>
              <a:gd name="textAreaRight" fmla="*/ 8055360 w 8055000"/>
              <a:gd name="textAreaTop" fmla="*/ 0 h 2887560"/>
              <a:gd name="textAreaBottom" fmla="*/ 2887920 h 2887560"/>
            </a:gdLst>
            <a:ahLst/>
            <a:cxnLst/>
            <a:rect l="textAreaLeft" t="textAreaTop" r="textAreaRight" b="textAreaBottom"/>
            <a:pathLst>
              <a:path w="10599166" h="3800094">
                <a:moveTo>
                  <a:pt x="0" y="0"/>
                </a:moveTo>
                <a:lnTo>
                  <a:pt x="10599166" y="0"/>
                </a:lnTo>
                <a:lnTo>
                  <a:pt x="10599166" y="3800094"/>
                </a:lnTo>
                <a:lnTo>
                  <a:pt x="0" y="3800094"/>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633" name="Google Shape;822;p26"/>
          <p:cNvSpPr/>
          <p:nvPr/>
        </p:nvSpPr>
        <p:spPr>
          <a:xfrm>
            <a:off x="8530200" y="810000"/>
            <a:ext cx="8053560" cy="5779080"/>
          </a:xfrm>
          <a:custGeom>
            <a:avLst/>
            <a:gdLst>
              <a:gd name="textAreaLeft" fmla="*/ 0 w 8053560"/>
              <a:gd name="textAreaRight" fmla="*/ 8053920 w 8053560"/>
              <a:gd name="textAreaTop" fmla="*/ 0 h 5779080"/>
              <a:gd name="textAreaBottom" fmla="*/ 5779440 h 5779080"/>
            </a:gdLst>
            <a:ahLst/>
            <a:cxnLst/>
            <a:rect l="textAreaLeft" t="textAreaTop" r="textAreaRight" b="textAreaBottom"/>
            <a:pathLst>
              <a:path w="8166354" h="5860161">
                <a:moveTo>
                  <a:pt x="0" y="0"/>
                </a:moveTo>
                <a:lnTo>
                  <a:pt x="8166354" y="0"/>
                </a:lnTo>
                <a:lnTo>
                  <a:pt x="8166354" y="5860161"/>
                </a:lnTo>
                <a:lnTo>
                  <a:pt x="0" y="586016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nvGrpSpPr>
          <p:cNvPr id="634" name="Google Shape;823;p26"/>
          <p:cNvGrpSpPr/>
          <p:nvPr/>
        </p:nvGrpSpPr>
        <p:grpSpPr>
          <a:xfrm>
            <a:off x="1440360" y="3927240"/>
            <a:ext cx="3888000" cy="3953160"/>
            <a:chOff x="1440360" y="3927240"/>
            <a:chExt cx="3888000" cy="3953160"/>
          </a:xfrm>
        </p:grpSpPr>
        <p:sp>
          <p:nvSpPr>
            <p:cNvPr id="635" name="Google Shape;824;p26"/>
            <p:cNvSpPr/>
            <p:nvPr/>
          </p:nvSpPr>
          <p:spPr>
            <a:xfrm>
              <a:off x="1440360" y="4091400"/>
              <a:ext cx="3888000" cy="3789000"/>
            </a:xfrm>
            <a:custGeom>
              <a:avLst/>
              <a:gdLst>
                <a:gd name="textAreaLeft" fmla="*/ 0 w 3888000"/>
                <a:gd name="textAreaRight" fmla="*/ 3888360 w 3888000"/>
                <a:gd name="textAreaTop" fmla="*/ 0 h 3789000"/>
                <a:gd name="textAreaBottom" fmla="*/ 3789360 h 3789000"/>
              </a:gdLst>
              <a:ahLst/>
              <a:cxnLst/>
              <a:rect l="textAreaLeft" t="textAreaTop" r="textAreaRight" b="textAreaBottom"/>
              <a:pathLst>
                <a:path w="5184400" h="5052331">
                  <a:moveTo>
                    <a:pt x="0" y="0"/>
                  </a:moveTo>
                  <a:lnTo>
                    <a:pt x="5184400" y="0"/>
                  </a:lnTo>
                  <a:lnTo>
                    <a:pt x="5184400" y="5052331"/>
                  </a:lnTo>
                  <a:lnTo>
                    <a:pt x="0" y="5052331"/>
                  </a:lnTo>
                  <a:close/>
                </a:path>
              </a:pathLst>
            </a:custGeom>
            <a:noFill/>
            <a:ln w="0">
              <a:noFill/>
            </a:ln>
          </p:spPr>
          <p:style>
            <a:lnRef idx="0"/>
            <a:fillRef idx="0"/>
            <a:effectRef idx="0"/>
            <a:fontRef idx="minor"/>
          </p:style>
          <p:txBody>
            <a:bodyPr lIns="90000" rIns="90000" tIns="45000" bIns="45000" anchor="t">
              <a:noAutofit/>
            </a:bodyPr>
            <a:p>
              <a:endParaRPr b="0" lang="pt-BR" sz="1800" strike="noStrike" u="none">
                <a:solidFill>
                  <a:srgbClr val="ffffff"/>
                </a:solidFill>
                <a:effectLst/>
                <a:uFillTx/>
                <a:latin typeface="Arial"/>
              </a:endParaRPr>
            </a:p>
          </p:txBody>
        </p:sp>
        <p:sp>
          <p:nvSpPr>
            <p:cNvPr id="636" name="Google Shape;825;p26"/>
            <p:cNvSpPr/>
            <p:nvPr/>
          </p:nvSpPr>
          <p:spPr>
            <a:xfrm>
              <a:off x="1440360" y="3927240"/>
              <a:ext cx="3888000" cy="3953160"/>
            </a:xfrm>
            <a:prstGeom prst="rect">
              <a:avLst/>
            </a:prstGeom>
            <a:noFill/>
            <a:ln w="0">
              <a:noFill/>
            </a:ln>
          </p:spPr>
          <p:style>
            <a:lnRef idx="0"/>
            <a:fillRef idx="0"/>
            <a:effectRef idx="0"/>
            <a:fontRef idx="minor"/>
          </p:style>
          <p:txBody>
            <a:bodyPr lIns="0" rIns="0" tIns="0" bIns="0" anchor="ctr">
              <a:noAutofit/>
            </a:bodyPr>
            <a:p>
              <a:pPr>
                <a:lnSpc>
                  <a:spcPct val="279000"/>
                </a:lnSpc>
                <a:tabLst>
                  <a:tab algn="l" pos="0"/>
                </a:tabLst>
              </a:pPr>
              <a:endParaRPr b="0" lang="pt-BR" sz="1800" strike="noStrike" u="none">
                <a:solidFill>
                  <a:srgbClr val="ffffff"/>
                </a:solidFill>
                <a:effectLst/>
                <a:uFillTx/>
                <a:latin typeface="Arial"/>
              </a:endParaRPr>
            </a:p>
            <a:p>
              <a:pPr>
                <a:lnSpc>
                  <a:spcPct val="180000"/>
                </a:lnSpc>
                <a:tabLst>
                  <a:tab algn="l" pos="0"/>
                </a:tabLst>
              </a:pPr>
              <a:r>
                <a:rPr b="1" lang="en-US" sz="2400" strike="noStrike" u="none">
                  <a:solidFill>
                    <a:srgbClr val="ffffff"/>
                  </a:solidFill>
                  <a:effectLst/>
                  <a:uFillTx/>
                  <a:latin typeface="Maven Pro"/>
                  <a:ea typeface="Maven Pro"/>
                </a:rPr>
                <a:t>Plataforma de abertura de chamados para solicitação de suporte ou novas atividades.</a:t>
              </a:r>
              <a:endParaRPr b="0" lang="pt-BR" sz="2400" strike="noStrike" u="none">
                <a:solidFill>
                  <a:srgbClr val="ffffff"/>
                </a:solidFill>
                <a:effectLst/>
                <a:uFillTx/>
                <a:latin typeface="Arial"/>
              </a:endParaRPr>
            </a:p>
            <a:p>
              <a:pPr>
                <a:lnSpc>
                  <a:spcPct val="180000"/>
                </a:lnSpc>
                <a:tabLst>
                  <a:tab algn="l" pos="0"/>
                </a:tabLst>
              </a:pPr>
              <a:endParaRPr b="0" lang="pt-BR" sz="2400" strike="noStrike" u="none">
                <a:solidFill>
                  <a:srgbClr val="ffffff"/>
                </a:solidFill>
                <a:effectLst/>
                <a:uFillTx/>
                <a:latin typeface="Arial"/>
              </a:endParaRPr>
            </a:p>
            <a:p>
              <a:pPr>
                <a:lnSpc>
                  <a:spcPct val="180000"/>
                </a:lnSpc>
                <a:tabLst>
                  <a:tab algn="l" pos="0"/>
                </a:tabLst>
              </a:pPr>
              <a:endParaRPr b="0" lang="pt-BR" sz="2400" strike="noStrike" u="none">
                <a:solidFill>
                  <a:srgbClr val="ffffff"/>
                </a:solidFill>
                <a:effectLst/>
                <a:uFillTx/>
                <a:latin typeface="Arial"/>
              </a:endParaRPr>
            </a:p>
          </p:txBody>
        </p:sp>
      </p:grpSp>
      <p:sp>
        <p:nvSpPr>
          <p:cNvPr id="637" name="Google Shape;826;p26"/>
          <p:cNvSpPr/>
          <p:nvPr/>
        </p:nvSpPr>
        <p:spPr>
          <a:xfrm>
            <a:off x="-3139200" y="0"/>
            <a:ext cx="2687400" cy="2255760"/>
          </a:xfrm>
          <a:prstGeom prst="rect">
            <a:avLst/>
          </a:prstGeom>
          <a:solidFill>
            <a:srgbClr val="e60f10"/>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r>
              <a:rPr b="0" lang="en-US" sz="2000" strike="noStrike" u="none">
                <a:solidFill>
                  <a:srgbClr val="000000"/>
                </a:solidFill>
                <a:effectLst/>
                <a:uFillTx/>
                <a:latin typeface="Lexend"/>
                <a:ea typeface="Lexend"/>
              </a:rPr>
              <a:t>NÃO ALTERAR ESSE SLIDE </a:t>
            </a:r>
            <a:endParaRPr b="0" lang="pt-BR" sz="2000" strike="noStrike" u="none">
              <a:solidFill>
                <a:srgbClr val="ffffff"/>
              </a:solidFill>
              <a:effectLst/>
              <a:uFillTx/>
              <a:latin typeface="Arial"/>
            </a:endParaRPr>
          </a:p>
        </p:txBody>
      </p:sp>
      <p:pic>
        <p:nvPicPr>
          <p:cNvPr id="638" name="Google Shape;827;p26" descr=""/>
          <p:cNvPicPr/>
          <p:nvPr/>
        </p:nvPicPr>
        <p:blipFill>
          <a:blip r:embed="rId4"/>
          <a:stretch/>
        </p:blipFill>
        <p:spPr>
          <a:xfrm>
            <a:off x="1746360" y="9557640"/>
            <a:ext cx="1888920" cy="42444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sp>
        <p:nvSpPr>
          <p:cNvPr id="639" name="Google Shape;832;g37967868bcc_0_872"/>
          <p:cNvSpPr/>
          <p:nvPr/>
        </p:nvSpPr>
        <p:spPr>
          <a:xfrm>
            <a:off x="-3139200" y="0"/>
            <a:ext cx="2687400" cy="2255760"/>
          </a:xfrm>
          <a:prstGeom prst="rect">
            <a:avLst/>
          </a:prstGeom>
          <a:solidFill>
            <a:srgbClr val="e60f10"/>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r>
              <a:rPr b="0" lang="en-US" sz="2000" strike="noStrike" u="none">
                <a:solidFill>
                  <a:srgbClr val="000000"/>
                </a:solidFill>
                <a:effectLst/>
                <a:uFillTx/>
                <a:latin typeface="Lexend"/>
                <a:ea typeface="Lexend"/>
              </a:rPr>
              <a:t>NÃO ALTERAR ESSE SLIDE </a:t>
            </a:r>
            <a:endParaRPr b="0" lang="pt-BR" sz="2000" strike="noStrike" u="none">
              <a:solidFill>
                <a:srgbClr val="ffffff"/>
              </a:solidFill>
              <a:effectLst/>
              <a:uFillTx/>
              <a:latin typeface="Arial"/>
            </a:endParaRPr>
          </a:p>
        </p:txBody>
      </p:sp>
      <p:grpSp>
        <p:nvGrpSpPr>
          <p:cNvPr id="640" name="Google Shape;833;g37967868bcc_0_872"/>
          <p:cNvGrpSpPr/>
          <p:nvPr/>
        </p:nvGrpSpPr>
        <p:grpSpPr>
          <a:xfrm>
            <a:off x="574920" y="443160"/>
            <a:ext cx="4903920" cy="9253800"/>
            <a:chOff x="574920" y="443160"/>
            <a:chExt cx="4903920" cy="9253800"/>
          </a:xfrm>
        </p:grpSpPr>
        <p:sp>
          <p:nvSpPr>
            <p:cNvPr id="641" name="Google Shape;834;g37967868bcc_0_872"/>
            <p:cNvSpPr/>
            <p:nvPr/>
          </p:nvSpPr>
          <p:spPr>
            <a:xfrm>
              <a:off x="574920" y="589680"/>
              <a:ext cx="4903560" cy="9107280"/>
            </a:xfrm>
            <a:custGeom>
              <a:avLst/>
              <a:gdLst>
                <a:gd name="textAreaLeft" fmla="*/ 0 w 4903560"/>
                <a:gd name="textAreaRight" fmla="*/ 4903920 w 4903560"/>
                <a:gd name="textAreaTop" fmla="*/ 0 h 9107280"/>
                <a:gd name="textAreaBottom" fmla="*/ 9107640 h 9107280"/>
              </a:gdLst>
              <a:ahLst/>
              <a:cxnLst/>
              <a:rect l="textAreaLeft" t="textAreaTop" r="textAreaRight" b="textAreaBottom"/>
              <a:pathLst>
                <a:path w="1276118" h="2370029">
                  <a:moveTo>
                    <a:pt x="23681" y="0"/>
                  </a:moveTo>
                  <a:lnTo>
                    <a:pt x="1252437" y="0"/>
                  </a:lnTo>
                  <a:cubicBezTo>
                    <a:pt x="1265515" y="0"/>
                    <a:pt x="1276118" y="10602"/>
                    <a:pt x="1276118" y="23681"/>
                  </a:cubicBezTo>
                  <a:lnTo>
                    <a:pt x="1276118" y="2346347"/>
                  </a:lnTo>
                  <a:cubicBezTo>
                    <a:pt x="1276118" y="2359426"/>
                    <a:pt x="1265515" y="2370029"/>
                    <a:pt x="1252437" y="2370029"/>
                  </a:cubicBezTo>
                  <a:lnTo>
                    <a:pt x="23681" y="2370029"/>
                  </a:lnTo>
                  <a:cubicBezTo>
                    <a:pt x="10602" y="2370029"/>
                    <a:pt x="0" y="2359426"/>
                    <a:pt x="0" y="2346347"/>
                  </a:cubicBezTo>
                  <a:lnTo>
                    <a:pt x="0" y="23681"/>
                  </a:lnTo>
                  <a:cubicBezTo>
                    <a:pt x="0" y="10602"/>
                    <a:pt x="10602" y="0"/>
                    <a:pt x="23681"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42" name="Google Shape;835;g37967868bcc_0_872"/>
            <p:cNvSpPr/>
            <p:nvPr/>
          </p:nvSpPr>
          <p:spPr>
            <a:xfrm>
              <a:off x="574920" y="443160"/>
              <a:ext cx="490392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43" name="Google Shape;836;g37967868bcc_0_872"/>
          <p:cNvGrpSpPr/>
          <p:nvPr/>
        </p:nvGrpSpPr>
        <p:grpSpPr>
          <a:xfrm>
            <a:off x="5642640" y="443160"/>
            <a:ext cx="968040" cy="9253800"/>
            <a:chOff x="5642640" y="443160"/>
            <a:chExt cx="968040" cy="9253800"/>
          </a:xfrm>
        </p:grpSpPr>
        <p:sp>
          <p:nvSpPr>
            <p:cNvPr id="644" name="Google Shape;837;g37967868bcc_0_872"/>
            <p:cNvSpPr/>
            <p:nvPr/>
          </p:nvSpPr>
          <p:spPr>
            <a:xfrm>
              <a:off x="5642640" y="589680"/>
              <a:ext cx="967680" cy="9107280"/>
            </a:xfrm>
            <a:custGeom>
              <a:avLst/>
              <a:gdLst>
                <a:gd name="textAreaLeft" fmla="*/ 0 w 967680"/>
                <a:gd name="textAreaRight" fmla="*/ 968040 w 967680"/>
                <a:gd name="textAreaTop" fmla="*/ 0 h 9107280"/>
                <a:gd name="textAreaBottom" fmla="*/ 9107640 h 9107280"/>
              </a:gdLst>
              <a:ahLst/>
              <a:cxnLst/>
              <a:rect l="textAreaLeft" t="textAreaTop" r="textAreaRight" b="textAreaBottom"/>
              <a:pathLst>
                <a:path w="251947" h="2370029">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45" name="Google Shape;838;g37967868bcc_0_872"/>
            <p:cNvSpPr/>
            <p:nvPr/>
          </p:nvSpPr>
          <p:spPr>
            <a:xfrm>
              <a:off x="5642640" y="443160"/>
              <a:ext cx="96804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46" name="Google Shape;839;g37967868bcc_0_872"/>
          <p:cNvGrpSpPr/>
          <p:nvPr/>
        </p:nvGrpSpPr>
        <p:grpSpPr>
          <a:xfrm>
            <a:off x="6768360" y="443160"/>
            <a:ext cx="968040" cy="9253800"/>
            <a:chOff x="6768360" y="443160"/>
            <a:chExt cx="968040" cy="9253800"/>
          </a:xfrm>
        </p:grpSpPr>
        <p:sp>
          <p:nvSpPr>
            <p:cNvPr id="647" name="Google Shape;840;g37967868bcc_0_872"/>
            <p:cNvSpPr/>
            <p:nvPr/>
          </p:nvSpPr>
          <p:spPr>
            <a:xfrm>
              <a:off x="6768360" y="589680"/>
              <a:ext cx="967680" cy="9107280"/>
            </a:xfrm>
            <a:custGeom>
              <a:avLst/>
              <a:gdLst>
                <a:gd name="textAreaLeft" fmla="*/ 0 w 967680"/>
                <a:gd name="textAreaRight" fmla="*/ 968040 w 967680"/>
                <a:gd name="textAreaTop" fmla="*/ 0 h 9107280"/>
                <a:gd name="textAreaBottom" fmla="*/ 9107640 h 9107280"/>
              </a:gdLst>
              <a:ahLst/>
              <a:cxnLst/>
              <a:rect l="textAreaLeft" t="textAreaTop" r="textAreaRight" b="textAreaBottom"/>
              <a:pathLst>
                <a:path w="251947" h="2370029">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48" name="Google Shape;841;g37967868bcc_0_872"/>
            <p:cNvSpPr/>
            <p:nvPr/>
          </p:nvSpPr>
          <p:spPr>
            <a:xfrm>
              <a:off x="6768360" y="443160"/>
              <a:ext cx="96804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49" name="Google Shape;842;g37967868bcc_0_872"/>
          <p:cNvGrpSpPr/>
          <p:nvPr/>
        </p:nvGrpSpPr>
        <p:grpSpPr>
          <a:xfrm>
            <a:off x="7894080" y="443160"/>
            <a:ext cx="968040" cy="9253800"/>
            <a:chOff x="7894080" y="443160"/>
            <a:chExt cx="968040" cy="9253800"/>
          </a:xfrm>
        </p:grpSpPr>
        <p:sp>
          <p:nvSpPr>
            <p:cNvPr id="650" name="Google Shape;843;g37967868bcc_0_872"/>
            <p:cNvSpPr/>
            <p:nvPr/>
          </p:nvSpPr>
          <p:spPr>
            <a:xfrm>
              <a:off x="7894080" y="589680"/>
              <a:ext cx="967680" cy="9107280"/>
            </a:xfrm>
            <a:custGeom>
              <a:avLst/>
              <a:gdLst>
                <a:gd name="textAreaLeft" fmla="*/ 0 w 967680"/>
                <a:gd name="textAreaRight" fmla="*/ 968040 w 967680"/>
                <a:gd name="textAreaTop" fmla="*/ 0 h 9107280"/>
                <a:gd name="textAreaBottom" fmla="*/ 9107640 h 9107280"/>
              </a:gdLst>
              <a:ahLst/>
              <a:cxnLst/>
              <a:rect l="textAreaLeft" t="textAreaTop" r="textAreaRight" b="textAreaBottom"/>
              <a:pathLst>
                <a:path w="251947" h="2370029">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51" name="Google Shape;844;g37967868bcc_0_872"/>
            <p:cNvSpPr/>
            <p:nvPr/>
          </p:nvSpPr>
          <p:spPr>
            <a:xfrm>
              <a:off x="7894080" y="443160"/>
              <a:ext cx="96804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52" name="Google Shape;845;g37967868bcc_0_872"/>
          <p:cNvGrpSpPr/>
          <p:nvPr/>
        </p:nvGrpSpPr>
        <p:grpSpPr>
          <a:xfrm>
            <a:off x="9019800" y="443160"/>
            <a:ext cx="968040" cy="9253800"/>
            <a:chOff x="9019800" y="443160"/>
            <a:chExt cx="968040" cy="9253800"/>
          </a:xfrm>
        </p:grpSpPr>
        <p:sp>
          <p:nvSpPr>
            <p:cNvPr id="653" name="Google Shape;846;g37967868bcc_0_872"/>
            <p:cNvSpPr/>
            <p:nvPr/>
          </p:nvSpPr>
          <p:spPr>
            <a:xfrm>
              <a:off x="9019800" y="589680"/>
              <a:ext cx="967680" cy="9107280"/>
            </a:xfrm>
            <a:custGeom>
              <a:avLst/>
              <a:gdLst>
                <a:gd name="textAreaLeft" fmla="*/ 0 w 967680"/>
                <a:gd name="textAreaRight" fmla="*/ 968040 w 967680"/>
                <a:gd name="textAreaTop" fmla="*/ 0 h 9107280"/>
                <a:gd name="textAreaBottom" fmla="*/ 9107640 h 9107280"/>
              </a:gdLst>
              <a:ahLst/>
              <a:cxnLst/>
              <a:rect l="textAreaLeft" t="textAreaTop" r="textAreaRight" b="textAreaBottom"/>
              <a:pathLst>
                <a:path w="251947" h="2370029">
                  <a:moveTo>
                    <a:pt x="119945" y="0"/>
                  </a:moveTo>
                  <a:lnTo>
                    <a:pt x="132002" y="0"/>
                  </a:lnTo>
                  <a:cubicBezTo>
                    <a:pt x="163813" y="0"/>
                    <a:pt x="194322" y="12637"/>
                    <a:pt x="216816" y="35131"/>
                  </a:cubicBezTo>
                  <a:cubicBezTo>
                    <a:pt x="239310" y="57625"/>
                    <a:pt x="251947" y="88134"/>
                    <a:pt x="251947" y="119945"/>
                  </a:cubicBezTo>
                  <a:lnTo>
                    <a:pt x="251947" y="2250084"/>
                  </a:lnTo>
                  <a:cubicBezTo>
                    <a:pt x="251947" y="2281895"/>
                    <a:pt x="239310" y="2312403"/>
                    <a:pt x="216816" y="2334898"/>
                  </a:cubicBezTo>
                  <a:cubicBezTo>
                    <a:pt x="194322" y="2357392"/>
                    <a:pt x="163813" y="2370029"/>
                    <a:pt x="132002" y="2370029"/>
                  </a:cubicBezTo>
                  <a:lnTo>
                    <a:pt x="119945" y="2370029"/>
                  </a:lnTo>
                  <a:cubicBezTo>
                    <a:pt x="88134" y="2370029"/>
                    <a:pt x="57625" y="2357392"/>
                    <a:pt x="35131" y="2334898"/>
                  </a:cubicBezTo>
                  <a:cubicBezTo>
                    <a:pt x="12637" y="2312403"/>
                    <a:pt x="0" y="2281895"/>
                    <a:pt x="0" y="2250084"/>
                  </a:cubicBezTo>
                  <a:lnTo>
                    <a:pt x="0" y="119945"/>
                  </a:lnTo>
                  <a:cubicBezTo>
                    <a:pt x="0" y="88134"/>
                    <a:pt x="12637" y="57625"/>
                    <a:pt x="35131" y="35131"/>
                  </a:cubicBezTo>
                  <a:cubicBezTo>
                    <a:pt x="57625" y="12637"/>
                    <a:pt x="88134" y="0"/>
                    <a:pt x="119945"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654" name="Google Shape;847;g37967868bcc_0_872"/>
            <p:cNvSpPr/>
            <p:nvPr/>
          </p:nvSpPr>
          <p:spPr>
            <a:xfrm>
              <a:off x="9019800" y="443160"/>
              <a:ext cx="968040" cy="9253440"/>
            </a:xfrm>
            <a:prstGeom prst="rect">
              <a:avLst/>
            </a:prstGeom>
            <a:noFill/>
            <a:ln w="0">
              <a:noFill/>
            </a:ln>
          </p:spPr>
          <p:style>
            <a:lnRef idx="0"/>
            <a:fillRef idx="0"/>
            <a:effectRef idx="0"/>
            <a:fontRef idx="minor"/>
          </p:style>
          <p:txBody>
            <a:bodyPr lIns="51480" rIns="51480" tIns="51480" bIns="51480" anchor="ctr">
              <a:noAutofit/>
            </a:bodyPr>
            <a:p>
              <a:pPr algn="ctr">
                <a:lnSpc>
                  <a:spcPct val="104000"/>
                </a:lnSpc>
                <a:tabLst>
                  <a:tab algn="l" pos="0"/>
                </a:tabLst>
              </a:pPr>
              <a:endParaRPr b="0" lang="pt-BR" sz="1400" strike="noStrike" u="none">
                <a:solidFill>
                  <a:srgbClr val="ffffff"/>
                </a:solidFill>
                <a:effectLst/>
                <a:uFillTx/>
                <a:latin typeface="Arial"/>
              </a:endParaRPr>
            </a:p>
          </p:txBody>
        </p:sp>
      </p:grpSp>
      <p:grpSp>
        <p:nvGrpSpPr>
          <p:cNvPr id="655" name="Google Shape;848;g37967868bcc_0_872"/>
          <p:cNvGrpSpPr/>
          <p:nvPr/>
        </p:nvGrpSpPr>
        <p:grpSpPr>
          <a:xfrm>
            <a:off x="786960" y="1259280"/>
            <a:ext cx="4691520" cy="7809120"/>
            <a:chOff x="786960" y="1259280"/>
            <a:chExt cx="4691520" cy="7809120"/>
          </a:xfrm>
        </p:grpSpPr>
        <p:sp>
          <p:nvSpPr>
            <p:cNvPr id="656" name="Google Shape;849;g37967868bcc_0_872"/>
            <p:cNvSpPr/>
            <p:nvPr/>
          </p:nvSpPr>
          <p:spPr>
            <a:xfrm>
              <a:off x="786960" y="1259280"/>
              <a:ext cx="26632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Ajuste de horário de atendimento</a:t>
              </a:r>
              <a:endParaRPr b="0" lang="pt-BR" sz="1000" strike="noStrike" u="none">
                <a:solidFill>
                  <a:srgbClr val="ffffff"/>
                </a:solidFill>
                <a:effectLst/>
                <a:uFillTx/>
                <a:latin typeface="Arial"/>
              </a:endParaRPr>
            </a:p>
          </p:txBody>
        </p:sp>
        <p:sp>
          <p:nvSpPr>
            <p:cNvPr id="657" name="Google Shape;850;g37967868bcc_0_872"/>
            <p:cNvSpPr/>
            <p:nvPr/>
          </p:nvSpPr>
          <p:spPr>
            <a:xfrm>
              <a:off x="786960" y="1512720"/>
              <a:ext cx="20671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Cadastro de atendente</a:t>
              </a:r>
              <a:endParaRPr b="0" lang="pt-BR" sz="1000" strike="noStrike" u="none">
                <a:solidFill>
                  <a:srgbClr val="ffffff"/>
                </a:solidFill>
                <a:effectLst/>
                <a:uFillTx/>
                <a:latin typeface="Arial"/>
              </a:endParaRPr>
            </a:p>
          </p:txBody>
        </p:sp>
        <p:sp>
          <p:nvSpPr>
            <p:cNvPr id="658" name="Google Shape;851;g37967868bcc_0_872"/>
            <p:cNvSpPr/>
            <p:nvPr/>
          </p:nvSpPr>
          <p:spPr>
            <a:xfrm>
              <a:off x="786960" y="1776600"/>
              <a:ext cx="24253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Abertura de chamado no Blip</a:t>
              </a:r>
              <a:endParaRPr b="0" lang="pt-BR" sz="1000" strike="noStrike" u="none">
                <a:solidFill>
                  <a:srgbClr val="ffffff"/>
                </a:solidFill>
                <a:effectLst/>
                <a:uFillTx/>
                <a:latin typeface="Arial"/>
              </a:endParaRPr>
            </a:p>
          </p:txBody>
        </p:sp>
        <p:sp>
          <p:nvSpPr>
            <p:cNvPr id="659" name="Google Shape;852;g37967868bcc_0_872"/>
            <p:cNvSpPr/>
            <p:nvPr/>
          </p:nvSpPr>
          <p:spPr>
            <a:xfrm>
              <a:off x="786960" y="2066040"/>
              <a:ext cx="26632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Suporte via ITOC (Helpdesk)</a:t>
              </a:r>
              <a:endParaRPr b="0" lang="pt-BR" sz="1000" strike="noStrike" u="none">
                <a:solidFill>
                  <a:srgbClr val="ffffff"/>
                </a:solidFill>
                <a:effectLst/>
                <a:uFillTx/>
                <a:latin typeface="Arial"/>
              </a:endParaRPr>
            </a:p>
          </p:txBody>
        </p:sp>
        <p:sp>
          <p:nvSpPr>
            <p:cNvPr id="660" name="Google Shape;853;g37967868bcc_0_872"/>
            <p:cNvSpPr/>
            <p:nvPr/>
          </p:nvSpPr>
          <p:spPr>
            <a:xfrm>
              <a:off x="786960" y="2340000"/>
              <a:ext cx="390960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Criação de fila/regras simples de atendimento</a:t>
              </a:r>
              <a:endParaRPr b="0" lang="pt-BR" sz="1000" strike="noStrike" u="none">
                <a:solidFill>
                  <a:srgbClr val="ffffff"/>
                </a:solidFill>
                <a:effectLst/>
                <a:uFillTx/>
                <a:latin typeface="Arial"/>
              </a:endParaRPr>
            </a:p>
          </p:txBody>
        </p:sp>
        <p:sp>
          <p:nvSpPr>
            <p:cNvPr id="661" name="Google Shape;854;g37967868bcc_0_872"/>
            <p:cNvSpPr/>
            <p:nvPr/>
          </p:nvSpPr>
          <p:spPr>
            <a:xfrm>
              <a:off x="786960" y="2614320"/>
              <a:ext cx="40438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Ajuste de fraseologia (textos simples)</a:t>
              </a:r>
              <a:endParaRPr b="0" lang="pt-BR" sz="1000" strike="noStrike" u="none">
                <a:solidFill>
                  <a:srgbClr val="ffffff"/>
                </a:solidFill>
                <a:effectLst/>
                <a:uFillTx/>
                <a:latin typeface="Arial"/>
              </a:endParaRPr>
            </a:p>
          </p:txBody>
        </p:sp>
        <p:sp>
          <p:nvSpPr>
            <p:cNvPr id="662" name="Google Shape;855;g37967868bcc_0_872"/>
            <p:cNvSpPr/>
            <p:nvPr/>
          </p:nvSpPr>
          <p:spPr>
            <a:xfrm>
              <a:off x="786960" y="2888280"/>
              <a:ext cx="33868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Análise de tickets no transbordo</a:t>
              </a:r>
              <a:endParaRPr b="0" lang="pt-BR" sz="1000" strike="noStrike" u="none">
                <a:solidFill>
                  <a:srgbClr val="ffffff"/>
                </a:solidFill>
                <a:effectLst/>
                <a:uFillTx/>
                <a:latin typeface="Arial"/>
              </a:endParaRPr>
            </a:p>
          </p:txBody>
        </p:sp>
        <p:sp>
          <p:nvSpPr>
            <p:cNvPr id="663" name="Google Shape;856;g37967868bcc_0_872"/>
            <p:cNvSpPr/>
            <p:nvPr/>
          </p:nvSpPr>
          <p:spPr>
            <a:xfrm>
              <a:off x="786960" y="3162240"/>
              <a:ext cx="390960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Criação de modelo de mensagem (disparo ativo)</a:t>
              </a:r>
              <a:endParaRPr b="0" lang="pt-BR" sz="1000" strike="noStrike" u="none">
                <a:solidFill>
                  <a:srgbClr val="ffffff"/>
                </a:solidFill>
                <a:effectLst/>
                <a:uFillTx/>
                <a:latin typeface="Arial"/>
              </a:endParaRPr>
            </a:p>
          </p:txBody>
        </p:sp>
        <p:sp>
          <p:nvSpPr>
            <p:cNvPr id="664" name="Google Shape;857;g37967868bcc_0_872"/>
            <p:cNvSpPr/>
            <p:nvPr/>
          </p:nvSpPr>
          <p:spPr>
            <a:xfrm>
              <a:off x="786960" y="3436560"/>
              <a:ext cx="35506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Adição de direcionamento para ativo</a:t>
              </a:r>
              <a:endParaRPr b="0" lang="pt-BR" sz="1000" strike="noStrike" u="none">
                <a:solidFill>
                  <a:srgbClr val="ffffff"/>
                </a:solidFill>
                <a:effectLst/>
                <a:uFillTx/>
                <a:latin typeface="Arial"/>
              </a:endParaRPr>
            </a:p>
          </p:txBody>
        </p:sp>
        <p:sp>
          <p:nvSpPr>
            <p:cNvPr id="665" name="Google Shape;858;g37967868bcc_0_872"/>
            <p:cNvSpPr/>
            <p:nvPr/>
          </p:nvSpPr>
          <p:spPr>
            <a:xfrm>
              <a:off x="786960" y="3710520"/>
              <a:ext cx="30283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Evolução de fluxos simples</a:t>
              </a:r>
              <a:endParaRPr b="0" lang="pt-BR" sz="1000" strike="noStrike" u="none">
                <a:solidFill>
                  <a:srgbClr val="ffffff"/>
                </a:solidFill>
                <a:effectLst/>
                <a:uFillTx/>
                <a:latin typeface="Arial"/>
              </a:endParaRPr>
            </a:p>
          </p:txBody>
        </p:sp>
        <p:sp>
          <p:nvSpPr>
            <p:cNvPr id="666" name="Google Shape;859;g37967868bcc_0_872"/>
            <p:cNvSpPr/>
            <p:nvPr/>
          </p:nvSpPr>
          <p:spPr>
            <a:xfrm>
              <a:off x="786960" y="3984480"/>
              <a:ext cx="35506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Criação e ajustes de dashboards básicos</a:t>
              </a:r>
              <a:endParaRPr b="0" lang="pt-BR" sz="1000" strike="noStrike" u="none">
                <a:solidFill>
                  <a:srgbClr val="ffffff"/>
                </a:solidFill>
                <a:effectLst/>
                <a:uFillTx/>
                <a:latin typeface="Arial"/>
              </a:endParaRPr>
            </a:p>
          </p:txBody>
        </p:sp>
        <p:sp>
          <p:nvSpPr>
            <p:cNvPr id="667" name="Google Shape;860;g37967868bcc_0_872"/>
            <p:cNvSpPr/>
            <p:nvPr/>
          </p:nvSpPr>
          <p:spPr>
            <a:xfrm>
              <a:off x="786960" y="4258800"/>
              <a:ext cx="37846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Inclusão de APIs documentadas nos fluxos</a:t>
              </a:r>
              <a:endParaRPr b="0" lang="pt-BR" sz="1000" strike="noStrike" u="none">
                <a:solidFill>
                  <a:srgbClr val="ffffff"/>
                </a:solidFill>
                <a:effectLst/>
                <a:uFillTx/>
                <a:latin typeface="Arial"/>
              </a:endParaRPr>
            </a:p>
          </p:txBody>
        </p:sp>
        <p:sp>
          <p:nvSpPr>
            <p:cNvPr id="668" name="Google Shape;861;g37967868bcc_0_872"/>
            <p:cNvSpPr/>
            <p:nvPr/>
          </p:nvSpPr>
          <p:spPr>
            <a:xfrm>
              <a:off x="786960" y="4532760"/>
              <a:ext cx="40438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Análise de relatórios de falhas de envio ativo</a:t>
              </a:r>
              <a:endParaRPr b="0" lang="pt-BR" sz="1000" strike="noStrike" u="none">
                <a:solidFill>
                  <a:srgbClr val="ffffff"/>
                </a:solidFill>
                <a:effectLst/>
                <a:uFillTx/>
                <a:latin typeface="Arial"/>
              </a:endParaRPr>
            </a:p>
          </p:txBody>
        </p:sp>
        <p:sp>
          <p:nvSpPr>
            <p:cNvPr id="669" name="Google Shape;862;g37967868bcc_0_872"/>
            <p:cNvSpPr/>
            <p:nvPr/>
          </p:nvSpPr>
          <p:spPr>
            <a:xfrm>
              <a:off x="786960" y="4806720"/>
              <a:ext cx="4216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Evolução de fluxos complexos (com regras, menus, segmentações)</a:t>
              </a:r>
              <a:endParaRPr b="0" lang="pt-BR" sz="1000" strike="noStrike" u="none">
                <a:solidFill>
                  <a:srgbClr val="ffffff"/>
                </a:solidFill>
                <a:effectLst/>
                <a:uFillTx/>
                <a:latin typeface="Arial"/>
              </a:endParaRPr>
            </a:p>
          </p:txBody>
        </p:sp>
        <p:sp>
          <p:nvSpPr>
            <p:cNvPr id="670" name="Google Shape;863;g37967868bcc_0_872"/>
            <p:cNvSpPr/>
            <p:nvPr/>
          </p:nvSpPr>
          <p:spPr>
            <a:xfrm>
              <a:off x="786960" y="5081040"/>
              <a:ext cx="469152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Curadoria de fluxo com base em dados (Google Sheets, Excel, BI simples)</a:t>
              </a:r>
              <a:endParaRPr b="0" lang="pt-BR" sz="1000" strike="noStrike" u="none">
                <a:solidFill>
                  <a:srgbClr val="ffffff"/>
                </a:solidFill>
                <a:effectLst/>
                <a:uFillTx/>
                <a:latin typeface="Arial"/>
              </a:endParaRPr>
            </a:p>
          </p:txBody>
        </p:sp>
        <p:sp>
          <p:nvSpPr>
            <p:cNvPr id="671" name="Google Shape;864;g37967868bcc_0_872"/>
            <p:cNvSpPr/>
            <p:nvPr/>
          </p:nvSpPr>
          <p:spPr>
            <a:xfrm>
              <a:off x="786960" y="5355000"/>
              <a:ext cx="46702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Integração de canal personalizado (Webchat, redes sociais, outros canais)</a:t>
              </a:r>
              <a:endParaRPr b="0" lang="pt-BR" sz="1000" strike="noStrike" u="none">
                <a:solidFill>
                  <a:srgbClr val="ffffff"/>
                </a:solidFill>
                <a:effectLst/>
                <a:uFillTx/>
                <a:latin typeface="Arial"/>
              </a:endParaRPr>
            </a:p>
          </p:txBody>
        </p:sp>
        <p:sp>
          <p:nvSpPr>
            <p:cNvPr id="672" name="Google Shape;865;g37967868bcc_0_872"/>
            <p:cNvSpPr/>
            <p:nvPr/>
          </p:nvSpPr>
          <p:spPr>
            <a:xfrm>
              <a:off x="786960" y="5628960"/>
              <a:ext cx="390960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Treinamento técnico (criação de fluxos na plataforma Blip)</a:t>
              </a:r>
              <a:endParaRPr b="0" lang="pt-BR" sz="1000" strike="noStrike" u="none">
                <a:solidFill>
                  <a:srgbClr val="ffffff"/>
                </a:solidFill>
                <a:effectLst/>
                <a:uFillTx/>
                <a:latin typeface="Arial"/>
              </a:endParaRPr>
            </a:p>
          </p:txBody>
        </p:sp>
        <p:sp>
          <p:nvSpPr>
            <p:cNvPr id="673" name="Google Shape;866;g37967868bcc_0_872"/>
            <p:cNvSpPr/>
            <p:nvPr/>
          </p:nvSpPr>
          <p:spPr>
            <a:xfrm>
              <a:off x="786960" y="5903280"/>
              <a:ext cx="3550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Construção de dashboards com análise avançada</a:t>
              </a:r>
              <a:endParaRPr b="0" lang="pt-BR" sz="1000" strike="noStrike" u="none">
                <a:solidFill>
                  <a:srgbClr val="ffffff"/>
                </a:solidFill>
                <a:effectLst/>
                <a:uFillTx/>
                <a:latin typeface="Arial"/>
              </a:endParaRPr>
            </a:p>
          </p:txBody>
        </p:sp>
        <p:sp>
          <p:nvSpPr>
            <p:cNvPr id="674" name="Google Shape;867;g37967868bcc_0_872"/>
            <p:cNvSpPr/>
            <p:nvPr/>
          </p:nvSpPr>
          <p:spPr>
            <a:xfrm>
              <a:off x="786960" y="6177240"/>
              <a:ext cx="32284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Suporte para integrações com múltiplas APIs</a:t>
              </a:r>
              <a:endParaRPr b="0" lang="pt-BR" sz="1000" strike="noStrike" u="none">
                <a:solidFill>
                  <a:srgbClr val="ffffff"/>
                </a:solidFill>
                <a:effectLst/>
                <a:uFillTx/>
                <a:latin typeface="Arial"/>
              </a:endParaRPr>
            </a:p>
          </p:txBody>
        </p:sp>
        <p:sp>
          <p:nvSpPr>
            <p:cNvPr id="675" name="Google Shape;868;g37967868bcc_0_872"/>
            <p:cNvSpPr/>
            <p:nvPr/>
          </p:nvSpPr>
          <p:spPr>
            <a:xfrm>
              <a:off x="786960" y="6451200"/>
              <a:ext cx="23158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Suporte via WhatsApp</a:t>
              </a:r>
              <a:endParaRPr b="0" lang="pt-BR" sz="1000" strike="noStrike" u="none">
                <a:solidFill>
                  <a:srgbClr val="ffffff"/>
                </a:solidFill>
                <a:effectLst/>
                <a:uFillTx/>
                <a:latin typeface="Arial"/>
              </a:endParaRPr>
            </a:p>
          </p:txBody>
        </p:sp>
        <p:sp>
          <p:nvSpPr>
            <p:cNvPr id="676" name="Google Shape;869;g37967868bcc_0_872"/>
            <p:cNvSpPr/>
            <p:nvPr/>
          </p:nvSpPr>
          <p:spPr>
            <a:xfrm>
              <a:off x="786960" y="6725520"/>
              <a:ext cx="30283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Implementação de IA Generativa</a:t>
              </a:r>
              <a:endParaRPr b="0" lang="pt-BR" sz="1000" strike="noStrike" u="none">
                <a:solidFill>
                  <a:srgbClr val="ffffff"/>
                </a:solidFill>
                <a:effectLst/>
                <a:uFillTx/>
                <a:latin typeface="Arial"/>
              </a:endParaRPr>
            </a:p>
          </p:txBody>
        </p:sp>
        <p:sp>
          <p:nvSpPr>
            <p:cNvPr id="677" name="Google Shape;870;g37967868bcc_0_872"/>
            <p:cNvSpPr/>
            <p:nvPr/>
          </p:nvSpPr>
          <p:spPr>
            <a:xfrm>
              <a:off x="786960" y="6999480"/>
              <a:ext cx="4216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Curadoria contínua da IA com base em logs e comportamentos</a:t>
              </a:r>
              <a:endParaRPr b="0" lang="pt-BR" sz="1000" strike="noStrike" u="none">
                <a:solidFill>
                  <a:srgbClr val="ffffff"/>
                </a:solidFill>
                <a:effectLst/>
                <a:uFillTx/>
                <a:latin typeface="Arial"/>
              </a:endParaRPr>
            </a:p>
          </p:txBody>
        </p:sp>
        <p:sp>
          <p:nvSpPr>
            <p:cNvPr id="678" name="Google Shape;871;g37967868bcc_0_872"/>
            <p:cNvSpPr/>
            <p:nvPr/>
          </p:nvSpPr>
          <p:spPr>
            <a:xfrm>
              <a:off x="786960" y="7273440"/>
              <a:ext cx="34822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Criação de prompts personalizados por jornada</a:t>
              </a:r>
              <a:endParaRPr b="0" lang="pt-BR" sz="1000" strike="noStrike" u="none">
                <a:solidFill>
                  <a:srgbClr val="ffffff"/>
                </a:solidFill>
                <a:effectLst/>
                <a:uFillTx/>
                <a:latin typeface="Arial"/>
              </a:endParaRPr>
            </a:p>
          </p:txBody>
        </p:sp>
        <p:sp>
          <p:nvSpPr>
            <p:cNvPr id="679" name="Google Shape;872;g37967868bcc_0_872"/>
            <p:cNvSpPr/>
            <p:nvPr/>
          </p:nvSpPr>
          <p:spPr>
            <a:xfrm>
              <a:off x="786960" y="7547760"/>
              <a:ext cx="266328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Construção de APIs sob demanda</a:t>
              </a:r>
              <a:endParaRPr b="0" lang="pt-BR" sz="1000" strike="noStrike" u="none">
                <a:solidFill>
                  <a:srgbClr val="ffffff"/>
                </a:solidFill>
                <a:effectLst/>
                <a:uFillTx/>
                <a:latin typeface="Arial"/>
              </a:endParaRPr>
            </a:p>
          </p:txBody>
        </p:sp>
        <p:sp>
          <p:nvSpPr>
            <p:cNvPr id="680" name="Google Shape;873;g37967868bcc_0_872"/>
            <p:cNvSpPr/>
            <p:nvPr/>
          </p:nvSpPr>
          <p:spPr>
            <a:xfrm>
              <a:off x="786960" y="7821720"/>
              <a:ext cx="2812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Hospedagem de APIs (infra gerenciada)</a:t>
              </a:r>
              <a:endParaRPr b="0" lang="pt-BR" sz="1000" strike="noStrike" u="none">
                <a:solidFill>
                  <a:srgbClr val="ffffff"/>
                </a:solidFill>
                <a:effectLst/>
                <a:uFillTx/>
                <a:latin typeface="Arial"/>
              </a:endParaRPr>
            </a:p>
          </p:txBody>
        </p:sp>
        <p:sp>
          <p:nvSpPr>
            <p:cNvPr id="681" name="Google Shape;874;g37967868bcc_0_872"/>
            <p:cNvSpPr/>
            <p:nvPr/>
          </p:nvSpPr>
          <p:spPr>
            <a:xfrm>
              <a:off x="786960" y="8095680"/>
              <a:ext cx="4216680" cy="42372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Integração com sistemas legados ou APIs sem documentação</a:t>
              </a:r>
              <a:endParaRPr b="0" lang="pt-BR" sz="1000" strike="noStrike" u="none">
                <a:solidFill>
                  <a:srgbClr val="ffffff"/>
                </a:solidFill>
                <a:effectLst/>
                <a:uFillTx/>
                <a:latin typeface="Arial"/>
              </a:endParaRPr>
            </a:p>
          </p:txBody>
        </p:sp>
        <p:sp>
          <p:nvSpPr>
            <p:cNvPr id="682" name="Google Shape;875;g37967868bcc_0_872"/>
            <p:cNvSpPr/>
            <p:nvPr/>
          </p:nvSpPr>
          <p:spPr>
            <a:xfrm>
              <a:off x="786960" y="8370000"/>
              <a:ext cx="4446720" cy="211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Treinamento técnico avançado (NLP, Builders, BI integrado)</a:t>
              </a:r>
              <a:endParaRPr b="0" lang="pt-BR" sz="1000" strike="noStrike" u="none">
                <a:solidFill>
                  <a:srgbClr val="ffffff"/>
                </a:solidFill>
                <a:effectLst/>
                <a:uFillTx/>
                <a:latin typeface="Arial"/>
              </a:endParaRPr>
            </a:p>
          </p:txBody>
        </p:sp>
        <p:sp>
          <p:nvSpPr>
            <p:cNvPr id="683" name="Google Shape;876;g37967868bcc_0_872"/>
            <p:cNvSpPr/>
            <p:nvPr/>
          </p:nvSpPr>
          <p:spPr>
            <a:xfrm>
              <a:off x="786960" y="8643960"/>
              <a:ext cx="3228480" cy="42444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000" strike="noStrike" u="none">
                  <a:solidFill>
                    <a:srgbClr val="201747"/>
                  </a:solidFill>
                  <a:effectLst/>
                  <a:uFillTx/>
                  <a:latin typeface="Maven Pro Medium"/>
                  <a:ea typeface="Maven Pro Medium"/>
                </a:rPr>
                <a:t>• Relatórios de aderência e impacto da IA nas jornadas</a:t>
              </a:r>
              <a:endParaRPr b="0" lang="pt-BR" sz="1000" strike="noStrike" u="none">
                <a:solidFill>
                  <a:srgbClr val="ffffff"/>
                </a:solidFill>
                <a:effectLst/>
                <a:uFillTx/>
                <a:latin typeface="Arial"/>
              </a:endParaRPr>
            </a:p>
          </p:txBody>
        </p:sp>
      </p:grpSp>
      <p:grpSp>
        <p:nvGrpSpPr>
          <p:cNvPr id="684" name="Google Shape;877;g37967868bcc_0_872"/>
          <p:cNvGrpSpPr/>
          <p:nvPr/>
        </p:nvGrpSpPr>
        <p:grpSpPr>
          <a:xfrm>
            <a:off x="691560" y="1490040"/>
            <a:ext cx="4670640" cy="7854480"/>
            <a:chOff x="691560" y="1490040"/>
            <a:chExt cx="4670640" cy="7854480"/>
          </a:xfrm>
        </p:grpSpPr>
        <p:cxnSp>
          <p:nvCxnSpPr>
            <p:cNvPr id="685" name="Google Shape;878;g37967868bcc_0_872"/>
            <p:cNvCxnSpPr/>
            <p:nvPr/>
          </p:nvCxnSpPr>
          <p:spPr>
            <a:xfrm>
              <a:off x="691560" y="1490040"/>
              <a:ext cx="4671000" cy="360"/>
            </a:xfrm>
            <a:prstGeom prst="straightConnector1">
              <a:avLst/>
            </a:prstGeom>
            <a:ln cap="rnd" w="12700">
              <a:solidFill>
                <a:srgbClr val="201747">
                  <a:alpha val="9000"/>
                </a:srgbClr>
              </a:solidFill>
              <a:round/>
            </a:ln>
          </p:spPr>
        </p:cxnSp>
        <p:cxnSp>
          <p:nvCxnSpPr>
            <p:cNvPr id="686" name="Google Shape;879;g37967868bcc_0_872"/>
            <p:cNvCxnSpPr/>
            <p:nvPr/>
          </p:nvCxnSpPr>
          <p:spPr>
            <a:xfrm>
              <a:off x="691560" y="2310120"/>
              <a:ext cx="4671000" cy="360"/>
            </a:xfrm>
            <a:prstGeom prst="straightConnector1">
              <a:avLst/>
            </a:prstGeom>
            <a:ln cap="rnd" w="12700">
              <a:solidFill>
                <a:srgbClr val="201747">
                  <a:alpha val="9000"/>
                </a:srgbClr>
              </a:solidFill>
              <a:round/>
            </a:ln>
          </p:spPr>
        </p:cxnSp>
        <p:cxnSp>
          <p:nvCxnSpPr>
            <p:cNvPr id="687" name="Google Shape;880;g37967868bcc_0_872"/>
            <p:cNvCxnSpPr/>
            <p:nvPr/>
          </p:nvCxnSpPr>
          <p:spPr>
            <a:xfrm>
              <a:off x="691560" y="3130200"/>
              <a:ext cx="4671000" cy="360"/>
            </a:xfrm>
            <a:prstGeom prst="straightConnector1">
              <a:avLst/>
            </a:prstGeom>
            <a:ln cap="rnd" w="12700">
              <a:solidFill>
                <a:srgbClr val="201747">
                  <a:alpha val="9000"/>
                </a:srgbClr>
              </a:solidFill>
              <a:round/>
            </a:ln>
          </p:spPr>
        </p:cxnSp>
        <p:cxnSp>
          <p:nvCxnSpPr>
            <p:cNvPr id="688" name="Google Shape;881;g37967868bcc_0_872"/>
            <p:cNvCxnSpPr/>
            <p:nvPr/>
          </p:nvCxnSpPr>
          <p:spPr>
            <a:xfrm>
              <a:off x="691560" y="3950640"/>
              <a:ext cx="4671000" cy="360"/>
            </a:xfrm>
            <a:prstGeom prst="straightConnector1">
              <a:avLst/>
            </a:prstGeom>
            <a:ln cap="rnd" w="12700">
              <a:solidFill>
                <a:srgbClr val="201747">
                  <a:alpha val="9000"/>
                </a:srgbClr>
              </a:solidFill>
              <a:round/>
            </a:ln>
          </p:spPr>
        </p:cxnSp>
        <p:cxnSp>
          <p:nvCxnSpPr>
            <p:cNvPr id="689" name="Google Shape;882;g37967868bcc_0_872"/>
            <p:cNvCxnSpPr/>
            <p:nvPr/>
          </p:nvCxnSpPr>
          <p:spPr>
            <a:xfrm>
              <a:off x="691560" y="4770720"/>
              <a:ext cx="4671000" cy="360"/>
            </a:xfrm>
            <a:prstGeom prst="straightConnector1">
              <a:avLst/>
            </a:prstGeom>
            <a:ln cap="rnd" w="12700">
              <a:solidFill>
                <a:srgbClr val="201747">
                  <a:alpha val="9000"/>
                </a:srgbClr>
              </a:solidFill>
              <a:round/>
            </a:ln>
          </p:spPr>
        </p:cxnSp>
        <p:cxnSp>
          <p:nvCxnSpPr>
            <p:cNvPr id="690" name="Google Shape;883;g37967868bcc_0_872"/>
            <p:cNvCxnSpPr/>
            <p:nvPr/>
          </p:nvCxnSpPr>
          <p:spPr>
            <a:xfrm>
              <a:off x="691560" y="5590800"/>
              <a:ext cx="4671000" cy="360"/>
            </a:xfrm>
            <a:prstGeom prst="straightConnector1">
              <a:avLst/>
            </a:prstGeom>
            <a:ln cap="rnd" w="12700">
              <a:solidFill>
                <a:srgbClr val="201747">
                  <a:alpha val="9000"/>
                </a:srgbClr>
              </a:solidFill>
              <a:round/>
            </a:ln>
          </p:spPr>
        </p:cxnSp>
        <p:cxnSp>
          <p:nvCxnSpPr>
            <p:cNvPr id="691" name="Google Shape;884;g37967868bcc_0_872"/>
            <p:cNvCxnSpPr/>
            <p:nvPr/>
          </p:nvCxnSpPr>
          <p:spPr>
            <a:xfrm>
              <a:off x="691560" y="6410880"/>
              <a:ext cx="4671000" cy="360"/>
            </a:xfrm>
            <a:prstGeom prst="straightConnector1">
              <a:avLst/>
            </a:prstGeom>
            <a:ln cap="rnd" w="12700">
              <a:solidFill>
                <a:srgbClr val="201747">
                  <a:alpha val="9000"/>
                </a:srgbClr>
              </a:solidFill>
              <a:round/>
            </a:ln>
          </p:spPr>
        </p:cxnSp>
        <p:cxnSp>
          <p:nvCxnSpPr>
            <p:cNvPr id="692" name="Google Shape;885;g37967868bcc_0_872"/>
            <p:cNvCxnSpPr/>
            <p:nvPr/>
          </p:nvCxnSpPr>
          <p:spPr>
            <a:xfrm>
              <a:off x="691560" y="7230960"/>
              <a:ext cx="4671000" cy="360"/>
            </a:xfrm>
            <a:prstGeom prst="straightConnector1">
              <a:avLst/>
            </a:prstGeom>
            <a:ln cap="rnd" w="12700">
              <a:solidFill>
                <a:srgbClr val="201747">
                  <a:alpha val="9000"/>
                </a:srgbClr>
              </a:solidFill>
              <a:round/>
            </a:ln>
          </p:spPr>
        </p:cxnSp>
        <p:cxnSp>
          <p:nvCxnSpPr>
            <p:cNvPr id="693" name="Google Shape;886;g37967868bcc_0_872"/>
            <p:cNvCxnSpPr/>
            <p:nvPr/>
          </p:nvCxnSpPr>
          <p:spPr>
            <a:xfrm>
              <a:off x="691560" y="8051040"/>
              <a:ext cx="4671000" cy="360"/>
            </a:xfrm>
            <a:prstGeom prst="straightConnector1">
              <a:avLst/>
            </a:prstGeom>
            <a:ln cap="rnd" w="12700">
              <a:solidFill>
                <a:srgbClr val="201747">
                  <a:alpha val="9000"/>
                </a:srgbClr>
              </a:solidFill>
              <a:round/>
            </a:ln>
          </p:spPr>
        </p:cxnSp>
        <p:cxnSp>
          <p:nvCxnSpPr>
            <p:cNvPr id="694" name="Google Shape;887;g37967868bcc_0_872"/>
            <p:cNvCxnSpPr/>
            <p:nvPr/>
          </p:nvCxnSpPr>
          <p:spPr>
            <a:xfrm>
              <a:off x="691560" y="1763640"/>
              <a:ext cx="4671000" cy="360"/>
            </a:xfrm>
            <a:prstGeom prst="straightConnector1">
              <a:avLst/>
            </a:prstGeom>
            <a:ln cap="rnd" w="12700">
              <a:solidFill>
                <a:srgbClr val="201747">
                  <a:alpha val="9000"/>
                </a:srgbClr>
              </a:solidFill>
              <a:round/>
            </a:ln>
          </p:spPr>
        </p:cxnSp>
        <p:cxnSp>
          <p:nvCxnSpPr>
            <p:cNvPr id="695" name="Google Shape;888;g37967868bcc_0_872"/>
            <p:cNvCxnSpPr/>
            <p:nvPr/>
          </p:nvCxnSpPr>
          <p:spPr>
            <a:xfrm>
              <a:off x="691560" y="2583720"/>
              <a:ext cx="4671000" cy="360"/>
            </a:xfrm>
            <a:prstGeom prst="straightConnector1">
              <a:avLst/>
            </a:prstGeom>
            <a:ln cap="rnd" w="12700">
              <a:solidFill>
                <a:srgbClr val="201747">
                  <a:alpha val="9000"/>
                </a:srgbClr>
              </a:solidFill>
              <a:round/>
            </a:ln>
          </p:spPr>
        </p:cxnSp>
        <p:cxnSp>
          <p:nvCxnSpPr>
            <p:cNvPr id="696" name="Google Shape;889;g37967868bcc_0_872"/>
            <p:cNvCxnSpPr/>
            <p:nvPr/>
          </p:nvCxnSpPr>
          <p:spPr>
            <a:xfrm>
              <a:off x="691560" y="3403800"/>
              <a:ext cx="4671000" cy="360"/>
            </a:xfrm>
            <a:prstGeom prst="straightConnector1">
              <a:avLst/>
            </a:prstGeom>
            <a:ln cap="rnd" w="12700">
              <a:solidFill>
                <a:srgbClr val="201747">
                  <a:alpha val="9000"/>
                </a:srgbClr>
              </a:solidFill>
              <a:round/>
            </a:ln>
          </p:spPr>
        </p:cxnSp>
        <p:cxnSp>
          <p:nvCxnSpPr>
            <p:cNvPr id="697" name="Google Shape;890;g37967868bcc_0_872"/>
            <p:cNvCxnSpPr/>
            <p:nvPr/>
          </p:nvCxnSpPr>
          <p:spPr>
            <a:xfrm>
              <a:off x="691560" y="4223880"/>
              <a:ext cx="4671000" cy="360"/>
            </a:xfrm>
            <a:prstGeom prst="straightConnector1">
              <a:avLst/>
            </a:prstGeom>
            <a:ln cap="rnd" w="12700">
              <a:solidFill>
                <a:srgbClr val="201747">
                  <a:alpha val="9000"/>
                </a:srgbClr>
              </a:solidFill>
              <a:round/>
            </a:ln>
          </p:spPr>
        </p:cxnSp>
        <p:cxnSp>
          <p:nvCxnSpPr>
            <p:cNvPr id="698" name="Google Shape;891;g37967868bcc_0_872"/>
            <p:cNvCxnSpPr/>
            <p:nvPr/>
          </p:nvCxnSpPr>
          <p:spPr>
            <a:xfrm>
              <a:off x="691560" y="5043960"/>
              <a:ext cx="4671000" cy="360"/>
            </a:xfrm>
            <a:prstGeom prst="straightConnector1">
              <a:avLst/>
            </a:prstGeom>
            <a:ln cap="rnd" w="12700">
              <a:solidFill>
                <a:srgbClr val="201747">
                  <a:alpha val="9000"/>
                </a:srgbClr>
              </a:solidFill>
              <a:round/>
            </a:ln>
          </p:spPr>
        </p:cxnSp>
        <p:cxnSp>
          <p:nvCxnSpPr>
            <p:cNvPr id="699" name="Google Shape;892;g37967868bcc_0_872"/>
            <p:cNvCxnSpPr/>
            <p:nvPr/>
          </p:nvCxnSpPr>
          <p:spPr>
            <a:xfrm>
              <a:off x="691560" y="5864040"/>
              <a:ext cx="4671000" cy="360"/>
            </a:xfrm>
            <a:prstGeom prst="straightConnector1">
              <a:avLst/>
            </a:prstGeom>
            <a:ln cap="rnd" w="12700">
              <a:solidFill>
                <a:srgbClr val="201747">
                  <a:alpha val="9000"/>
                </a:srgbClr>
              </a:solidFill>
              <a:round/>
            </a:ln>
          </p:spPr>
        </p:cxnSp>
        <p:cxnSp>
          <p:nvCxnSpPr>
            <p:cNvPr id="700" name="Google Shape;893;g37967868bcc_0_872"/>
            <p:cNvCxnSpPr/>
            <p:nvPr/>
          </p:nvCxnSpPr>
          <p:spPr>
            <a:xfrm>
              <a:off x="691560" y="6684120"/>
              <a:ext cx="4671000" cy="360"/>
            </a:xfrm>
            <a:prstGeom prst="straightConnector1">
              <a:avLst/>
            </a:prstGeom>
            <a:ln cap="rnd" w="12700">
              <a:solidFill>
                <a:srgbClr val="201747">
                  <a:alpha val="9000"/>
                </a:srgbClr>
              </a:solidFill>
              <a:round/>
            </a:ln>
          </p:spPr>
        </p:cxnSp>
        <p:cxnSp>
          <p:nvCxnSpPr>
            <p:cNvPr id="701" name="Google Shape;894;g37967868bcc_0_872"/>
            <p:cNvCxnSpPr/>
            <p:nvPr/>
          </p:nvCxnSpPr>
          <p:spPr>
            <a:xfrm>
              <a:off x="691560" y="7504200"/>
              <a:ext cx="4671000" cy="360"/>
            </a:xfrm>
            <a:prstGeom prst="straightConnector1">
              <a:avLst/>
            </a:prstGeom>
            <a:ln cap="rnd" w="12700">
              <a:solidFill>
                <a:srgbClr val="201747">
                  <a:alpha val="9000"/>
                </a:srgbClr>
              </a:solidFill>
              <a:round/>
            </a:ln>
          </p:spPr>
        </p:cxnSp>
        <p:cxnSp>
          <p:nvCxnSpPr>
            <p:cNvPr id="702" name="Google Shape;895;g37967868bcc_0_872"/>
            <p:cNvCxnSpPr/>
            <p:nvPr/>
          </p:nvCxnSpPr>
          <p:spPr>
            <a:xfrm>
              <a:off x="691560" y="8324280"/>
              <a:ext cx="4671000" cy="360"/>
            </a:xfrm>
            <a:prstGeom prst="straightConnector1">
              <a:avLst/>
            </a:prstGeom>
            <a:ln cap="rnd" w="12700">
              <a:solidFill>
                <a:srgbClr val="201747">
                  <a:alpha val="9000"/>
                </a:srgbClr>
              </a:solidFill>
              <a:round/>
            </a:ln>
          </p:spPr>
        </p:cxnSp>
        <p:cxnSp>
          <p:nvCxnSpPr>
            <p:cNvPr id="703" name="Google Shape;896;g37967868bcc_0_872"/>
            <p:cNvCxnSpPr/>
            <p:nvPr/>
          </p:nvCxnSpPr>
          <p:spPr>
            <a:xfrm>
              <a:off x="691560" y="2036880"/>
              <a:ext cx="4671000" cy="360"/>
            </a:xfrm>
            <a:prstGeom prst="straightConnector1">
              <a:avLst/>
            </a:prstGeom>
            <a:ln cap="rnd" w="12700">
              <a:solidFill>
                <a:srgbClr val="201747">
                  <a:alpha val="9000"/>
                </a:srgbClr>
              </a:solidFill>
              <a:round/>
            </a:ln>
          </p:spPr>
        </p:cxnSp>
        <p:cxnSp>
          <p:nvCxnSpPr>
            <p:cNvPr id="704" name="Google Shape;897;g37967868bcc_0_872"/>
            <p:cNvCxnSpPr/>
            <p:nvPr/>
          </p:nvCxnSpPr>
          <p:spPr>
            <a:xfrm>
              <a:off x="691560" y="2856960"/>
              <a:ext cx="4671000" cy="360"/>
            </a:xfrm>
            <a:prstGeom prst="straightConnector1">
              <a:avLst/>
            </a:prstGeom>
            <a:ln cap="rnd" w="12700">
              <a:solidFill>
                <a:srgbClr val="201747">
                  <a:alpha val="9000"/>
                </a:srgbClr>
              </a:solidFill>
              <a:round/>
            </a:ln>
          </p:spPr>
        </p:cxnSp>
        <p:cxnSp>
          <p:nvCxnSpPr>
            <p:cNvPr id="705" name="Google Shape;898;g37967868bcc_0_872"/>
            <p:cNvCxnSpPr/>
            <p:nvPr/>
          </p:nvCxnSpPr>
          <p:spPr>
            <a:xfrm>
              <a:off x="691560" y="3677040"/>
              <a:ext cx="4671000" cy="360"/>
            </a:xfrm>
            <a:prstGeom prst="straightConnector1">
              <a:avLst/>
            </a:prstGeom>
            <a:ln cap="rnd" w="12700">
              <a:solidFill>
                <a:srgbClr val="201747">
                  <a:alpha val="9000"/>
                </a:srgbClr>
              </a:solidFill>
              <a:round/>
            </a:ln>
          </p:spPr>
        </p:cxnSp>
        <p:cxnSp>
          <p:nvCxnSpPr>
            <p:cNvPr id="706" name="Google Shape;899;g37967868bcc_0_872"/>
            <p:cNvCxnSpPr/>
            <p:nvPr/>
          </p:nvCxnSpPr>
          <p:spPr>
            <a:xfrm>
              <a:off x="691560" y="4497120"/>
              <a:ext cx="4671000" cy="360"/>
            </a:xfrm>
            <a:prstGeom prst="straightConnector1">
              <a:avLst/>
            </a:prstGeom>
            <a:ln cap="rnd" w="12700">
              <a:solidFill>
                <a:srgbClr val="201747">
                  <a:alpha val="9000"/>
                </a:srgbClr>
              </a:solidFill>
              <a:round/>
            </a:ln>
          </p:spPr>
        </p:cxnSp>
        <p:cxnSp>
          <p:nvCxnSpPr>
            <p:cNvPr id="707" name="Google Shape;900;g37967868bcc_0_872"/>
            <p:cNvCxnSpPr/>
            <p:nvPr/>
          </p:nvCxnSpPr>
          <p:spPr>
            <a:xfrm>
              <a:off x="691560" y="5317200"/>
              <a:ext cx="4671000" cy="360"/>
            </a:xfrm>
            <a:prstGeom prst="straightConnector1">
              <a:avLst/>
            </a:prstGeom>
            <a:ln cap="rnd" w="12700">
              <a:solidFill>
                <a:srgbClr val="201747">
                  <a:alpha val="9000"/>
                </a:srgbClr>
              </a:solidFill>
              <a:round/>
            </a:ln>
          </p:spPr>
        </p:cxnSp>
        <p:cxnSp>
          <p:nvCxnSpPr>
            <p:cNvPr id="708" name="Google Shape;901;g37967868bcc_0_872"/>
            <p:cNvCxnSpPr/>
            <p:nvPr/>
          </p:nvCxnSpPr>
          <p:spPr>
            <a:xfrm>
              <a:off x="691560" y="6137280"/>
              <a:ext cx="4671000" cy="360"/>
            </a:xfrm>
            <a:prstGeom prst="straightConnector1">
              <a:avLst/>
            </a:prstGeom>
            <a:ln cap="rnd" w="12700">
              <a:solidFill>
                <a:srgbClr val="201747">
                  <a:alpha val="9000"/>
                </a:srgbClr>
              </a:solidFill>
              <a:round/>
            </a:ln>
          </p:spPr>
        </p:cxnSp>
        <p:cxnSp>
          <p:nvCxnSpPr>
            <p:cNvPr id="709" name="Google Shape;902;g37967868bcc_0_872"/>
            <p:cNvCxnSpPr/>
            <p:nvPr/>
          </p:nvCxnSpPr>
          <p:spPr>
            <a:xfrm>
              <a:off x="691560" y="6957360"/>
              <a:ext cx="4671000" cy="360"/>
            </a:xfrm>
            <a:prstGeom prst="straightConnector1">
              <a:avLst/>
            </a:prstGeom>
            <a:ln cap="rnd" w="12700">
              <a:solidFill>
                <a:srgbClr val="201747">
                  <a:alpha val="9000"/>
                </a:srgbClr>
              </a:solidFill>
              <a:round/>
            </a:ln>
          </p:spPr>
        </p:cxnSp>
        <p:cxnSp>
          <p:nvCxnSpPr>
            <p:cNvPr id="710" name="Google Shape;903;g37967868bcc_0_872"/>
            <p:cNvCxnSpPr/>
            <p:nvPr/>
          </p:nvCxnSpPr>
          <p:spPr>
            <a:xfrm>
              <a:off x="691560" y="7777440"/>
              <a:ext cx="4671000" cy="360"/>
            </a:xfrm>
            <a:prstGeom prst="straightConnector1">
              <a:avLst/>
            </a:prstGeom>
            <a:ln cap="rnd" w="12700">
              <a:solidFill>
                <a:srgbClr val="201747">
                  <a:alpha val="9000"/>
                </a:srgbClr>
              </a:solidFill>
              <a:round/>
            </a:ln>
          </p:spPr>
        </p:cxnSp>
        <p:cxnSp>
          <p:nvCxnSpPr>
            <p:cNvPr id="711" name="Google Shape;904;g37967868bcc_0_872"/>
            <p:cNvCxnSpPr/>
            <p:nvPr/>
          </p:nvCxnSpPr>
          <p:spPr>
            <a:xfrm>
              <a:off x="691560" y="8597880"/>
              <a:ext cx="4671000" cy="360"/>
            </a:xfrm>
            <a:prstGeom prst="straightConnector1">
              <a:avLst/>
            </a:prstGeom>
            <a:ln cap="rnd" w="12700">
              <a:solidFill>
                <a:srgbClr val="201747">
                  <a:alpha val="9000"/>
                </a:srgbClr>
              </a:solidFill>
              <a:round/>
            </a:ln>
          </p:spPr>
        </p:cxnSp>
        <p:cxnSp>
          <p:nvCxnSpPr>
            <p:cNvPr id="712" name="Google Shape;905;g37967868bcc_0_872"/>
            <p:cNvCxnSpPr/>
            <p:nvPr/>
          </p:nvCxnSpPr>
          <p:spPr>
            <a:xfrm>
              <a:off x="691560" y="9344520"/>
              <a:ext cx="4671000" cy="360"/>
            </a:xfrm>
            <a:prstGeom prst="straightConnector1">
              <a:avLst/>
            </a:prstGeom>
            <a:ln cap="rnd" w="12700">
              <a:solidFill>
                <a:srgbClr val="201747">
                  <a:alpha val="9000"/>
                </a:srgbClr>
              </a:solidFill>
              <a:round/>
            </a:ln>
          </p:spPr>
        </p:cxnSp>
      </p:grpSp>
      <p:grpSp>
        <p:nvGrpSpPr>
          <p:cNvPr id="713" name="Google Shape;906;g37967868bcc_0_872"/>
          <p:cNvGrpSpPr/>
          <p:nvPr/>
        </p:nvGrpSpPr>
        <p:grpSpPr>
          <a:xfrm>
            <a:off x="5733000" y="1490040"/>
            <a:ext cx="787680" cy="7854480"/>
            <a:chOff x="5733000" y="1490040"/>
            <a:chExt cx="787680" cy="7854480"/>
          </a:xfrm>
        </p:grpSpPr>
        <p:cxnSp>
          <p:nvCxnSpPr>
            <p:cNvPr id="714" name="Google Shape;907;g37967868bcc_0_872"/>
            <p:cNvCxnSpPr/>
            <p:nvPr/>
          </p:nvCxnSpPr>
          <p:spPr>
            <a:xfrm>
              <a:off x="5733000" y="1490040"/>
              <a:ext cx="788040" cy="360"/>
            </a:xfrm>
            <a:prstGeom prst="straightConnector1">
              <a:avLst/>
            </a:prstGeom>
            <a:ln cap="rnd" w="12700">
              <a:solidFill>
                <a:srgbClr val="201747">
                  <a:alpha val="9000"/>
                </a:srgbClr>
              </a:solidFill>
              <a:round/>
            </a:ln>
          </p:spPr>
        </p:cxnSp>
        <p:cxnSp>
          <p:nvCxnSpPr>
            <p:cNvPr id="715" name="Google Shape;908;g37967868bcc_0_872"/>
            <p:cNvCxnSpPr/>
            <p:nvPr/>
          </p:nvCxnSpPr>
          <p:spPr>
            <a:xfrm>
              <a:off x="5733000" y="2310120"/>
              <a:ext cx="788040" cy="360"/>
            </a:xfrm>
            <a:prstGeom prst="straightConnector1">
              <a:avLst/>
            </a:prstGeom>
            <a:ln cap="rnd" w="12700">
              <a:solidFill>
                <a:srgbClr val="201747">
                  <a:alpha val="9000"/>
                </a:srgbClr>
              </a:solidFill>
              <a:round/>
            </a:ln>
          </p:spPr>
        </p:cxnSp>
        <p:cxnSp>
          <p:nvCxnSpPr>
            <p:cNvPr id="716" name="Google Shape;909;g37967868bcc_0_872"/>
            <p:cNvCxnSpPr/>
            <p:nvPr/>
          </p:nvCxnSpPr>
          <p:spPr>
            <a:xfrm>
              <a:off x="5733000" y="3130200"/>
              <a:ext cx="788040" cy="360"/>
            </a:xfrm>
            <a:prstGeom prst="straightConnector1">
              <a:avLst/>
            </a:prstGeom>
            <a:ln cap="rnd" w="12700">
              <a:solidFill>
                <a:srgbClr val="201747">
                  <a:alpha val="9000"/>
                </a:srgbClr>
              </a:solidFill>
              <a:round/>
            </a:ln>
          </p:spPr>
        </p:cxnSp>
        <p:cxnSp>
          <p:nvCxnSpPr>
            <p:cNvPr id="717" name="Google Shape;910;g37967868bcc_0_872"/>
            <p:cNvCxnSpPr/>
            <p:nvPr/>
          </p:nvCxnSpPr>
          <p:spPr>
            <a:xfrm>
              <a:off x="5733000" y="3950640"/>
              <a:ext cx="788040" cy="360"/>
            </a:xfrm>
            <a:prstGeom prst="straightConnector1">
              <a:avLst/>
            </a:prstGeom>
            <a:ln cap="rnd" w="12700">
              <a:solidFill>
                <a:srgbClr val="201747">
                  <a:alpha val="9000"/>
                </a:srgbClr>
              </a:solidFill>
              <a:round/>
            </a:ln>
          </p:spPr>
        </p:cxnSp>
        <p:cxnSp>
          <p:nvCxnSpPr>
            <p:cNvPr id="718" name="Google Shape;911;g37967868bcc_0_872"/>
            <p:cNvCxnSpPr/>
            <p:nvPr/>
          </p:nvCxnSpPr>
          <p:spPr>
            <a:xfrm>
              <a:off x="5733000" y="4770720"/>
              <a:ext cx="788040" cy="360"/>
            </a:xfrm>
            <a:prstGeom prst="straightConnector1">
              <a:avLst/>
            </a:prstGeom>
            <a:ln cap="rnd" w="12700">
              <a:solidFill>
                <a:srgbClr val="201747">
                  <a:alpha val="9000"/>
                </a:srgbClr>
              </a:solidFill>
              <a:round/>
            </a:ln>
          </p:spPr>
        </p:cxnSp>
        <p:cxnSp>
          <p:nvCxnSpPr>
            <p:cNvPr id="719" name="Google Shape;912;g37967868bcc_0_872"/>
            <p:cNvCxnSpPr/>
            <p:nvPr/>
          </p:nvCxnSpPr>
          <p:spPr>
            <a:xfrm>
              <a:off x="5733000" y="5590800"/>
              <a:ext cx="788040" cy="360"/>
            </a:xfrm>
            <a:prstGeom prst="straightConnector1">
              <a:avLst/>
            </a:prstGeom>
            <a:ln cap="rnd" w="12700">
              <a:solidFill>
                <a:srgbClr val="201747">
                  <a:alpha val="9000"/>
                </a:srgbClr>
              </a:solidFill>
              <a:round/>
            </a:ln>
          </p:spPr>
        </p:cxnSp>
        <p:cxnSp>
          <p:nvCxnSpPr>
            <p:cNvPr id="720" name="Google Shape;913;g37967868bcc_0_872"/>
            <p:cNvCxnSpPr/>
            <p:nvPr/>
          </p:nvCxnSpPr>
          <p:spPr>
            <a:xfrm>
              <a:off x="5733000" y="6410880"/>
              <a:ext cx="788040" cy="360"/>
            </a:xfrm>
            <a:prstGeom prst="straightConnector1">
              <a:avLst/>
            </a:prstGeom>
            <a:ln cap="rnd" w="12700">
              <a:solidFill>
                <a:srgbClr val="201747">
                  <a:alpha val="9000"/>
                </a:srgbClr>
              </a:solidFill>
              <a:round/>
            </a:ln>
          </p:spPr>
        </p:cxnSp>
        <p:cxnSp>
          <p:nvCxnSpPr>
            <p:cNvPr id="721" name="Google Shape;914;g37967868bcc_0_872"/>
            <p:cNvCxnSpPr/>
            <p:nvPr/>
          </p:nvCxnSpPr>
          <p:spPr>
            <a:xfrm>
              <a:off x="5733000" y="7230960"/>
              <a:ext cx="788040" cy="360"/>
            </a:xfrm>
            <a:prstGeom prst="straightConnector1">
              <a:avLst/>
            </a:prstGeom>
            <a:ln cap="rnd" w="12700">
              <a:solidFill>
                <a:srgbClr val="201747">
                  <a:alpha val="9000"/>
                </a:srgbClr>
              </a:solidFill>
              <a:round/>
            </a:ln>
          </p:spPr>
        </p:cxnSp>
        <p:cxnSp>
          <p:nvCxnSpPr>
            <p:cNvPr id="722" name="Google Shape;915;g37967868bcc_0_872"/>
            <p:cNvCxnSpPr/>
            <p:nvPr/>
          </p:nvCxnSpPr>
          <p:spPr>
            <a:xfrm>
              <a:off x="5733000" y="8051040"/>
              <a:ext cx="788040" cy="360"/>
            </a:xfrm>
            <a:prstGeom prst="straightConnector1">
              <a:avLst/>
            </a:prstGeom>
            <a:ln cap="rnd" w="12700">
              <a:solidFill>
                <a:srgbClr val="201747">
                  <a:alpha val="9000"/>
                </a:srgbClr>
              </a:solidFill>
              <a:round/>
            </a:ln>
          </p:spPr>
        </p:cxnSp>
        <p:cxnSp>
          <p:nvCxnSpPr>
            <p:cNvPr id="723" name="Google Shape;916;g37967868bcc_0_872"/>
            <p:cNvCxnSpPr/>
            <p:nvPr/>
          </p:nvCxnSpPr>
          <p:spPr>
            <a:xfrm>
              <a:off x="5733000" y="1763640"/>
              <a:ext cx="788040" cy="360"/>
            </a:xfrm>
            <a:prstGeom prst="straightConnector1">
              <a:avLst/>
            </a:prstGeom>
            <a:ln cap="rnd" w="12700">
              <a:solidFill>
                <a:srgbClr val="201747">
                  <a:alpha val="9000"/>
                </a:srgbClr>
              </a:solidFill>
              <a:round/>
            </a:ln>
          </p:spPr>
        </p:cxnSp>
        <p:cxnSp>
          <p:nvCxnSpPr>
            <p:cNvPr id="724" name="Google Shape;917;g37967868bcc_0_872"/>
            <p:cNvCxnSpPr/>
            <p:nvPr/>
          </p:nvCxnSpPr>
          <p:spPr>
            <a:xfrm>
              <a:off x="5733000" y="2583720"/>
              <a:ext cx="788040" cy="360"/>
            </a:xfrm>
            <a:prstGeom prst="straightConnector1">
              <a:avLst/>
            </a:prstGeom>
            <a:ln cap="rnd" w="12700">
              <a:solidFill>
                <a:srgbClr val="201747">
                  <a:alpha val="9000"/>
                </a:srgbClr>
              </a:solidFill>
              <a:round/>
            </a:ln>
          </p:spPr>
        </p:cxnSp>
        <p:cxnSp>
          <p:nvCxnSpPr>
            <p:cNvPr id="725" name="Google Shape;918;g37967868bcc_0_872"/>
            <p:cNvCxnSpPr/>
            <p:nvPr/>
          </p:nvCxnSpPr>
          <p:spPr>
            <a:xfrm>
              <a:off x="5733000" y="3403800"/>
              <a:ext cx="788040" cy="360"/>
            </a:xfrm>
            <a:prstGeom prst="straightConnector1">
              <a:avLst/>
            </a:prstGeom>
            <a:ln cap="rnd" w="12700">
              <a:solidFill>
                <a:srgbClr val="201747">
                  <a:alpha val="9000"/>
                </a:srgbClr>
              </a:solidFill>
              <a:round/>
            </a:ln>
          </p:spPr>
        </p:cxnSp>
        <p:cxnSp>
          <p:nvCxnSpPr>
            <p:cNvPr id="726" name="Google Shape;919;g37967868bcc_0_872"/>
            <p:cNvCxnSpPr/>
            <p:nvPr/>
          </p:nvCxnSpPr>
          <p:spPr>
            <a:xfrm>
              <a:off x="5733000" y="4223880"/>
              <a:ext cx="788040" cy="360"/>
            </a:xfrm>
            <a:prstGeom prst="straightConnector1">
              <a:avLst/>
            </a:prstGeom>
            <a:ln cap="rnd" w="12700">
              <a:solidFill>
                <a:srgbClr val="201747">
                  <a:alpha val="9000"/>
                </a:srgbClr>
              </a:solidFill>
              <a:round/>
            </a:ln>
          </p:spPr>
        </p:cxnSp>
        <p:cxnSp>
          <p:nvCxnSpPr>
            <p:cNvPr id="727" name="Google Shape;920;g37967868bcc_0_872"/>
            <p:cNvCxnSpPr/>
            <p:nvPr/>
          </p:nvCxnSpPr>
          <p:spPr>
            <a:xfrm>
              <a:off x="5733000" y="5043960"/>
              <a:ext cx="788040" cy="360"/>
            </a:xfrm>
            <a:prstGeom prst="straightConnector1">
              <a:avLst/>
            </a:prstGeom>
            <a:ln cap="rnd" w="12700">
              <a:solidFill>
                <a:srgbClr val="201747">
                  <a:alpha val="9000"/>
                </a:srgbClr>
              </a:solidFill>
              <a:round/>
            </a:ln>
          </p:spPr>
        </p:cxnSp>
        <p:cxnSp>
          <p:nvCxnSpPr>
            <p:cNvPr id="728" name="Google Shape;921;g37967868bcc_0_872"/>
            <p:cNvCxnSpPr/>
            <p:nvPr/>
          </p:nvCxnSpPr>
          <p:spPr>
            <a:xfrm>
              <a:off x="5733000" y="5864040"/>
              <a:ext cx="788040" cy="360"/>
            </a:xfrm>
            <a:prstGeom prst="straightConnector1">
              <a:avLst/>
            </a:prstGeom>
            <a:ln cap="rnd" w="12700">
              <a:solidFill>
                <a:srgbClr val="201747">
                  <a:alpha val="9000"/>
                </a:srgbClr>
              </a:solidFill>
              <a:round/>
            </a:ln>
          </p:spPr>
        </p:cxnSp>
        <p:cxnSp>
          <p:nvCxnSpPr>
            <p:cNvPr id="729" name="Google Shape;922;g37967868bcc_0_872"/>
            <p:cNvCxnSpPr/>
            <p:nvPr/>
          </p:nvCxnSpPr>
          <p:spPr>
            <a:xfrm>
              <a:off x="5733000" y="6684120"/>
              <a:ext cx="788040" cy="360"/>
            </a:xfrm>
            <a:prstGeom prst="straightConnector1">
              <a:avLst/>
            </a:prstGeom>
            <a:ln cap="rnd" w="12700">
              <a:solidFill>
                <a:srgbClr val="201747">
                  <a:alpha val="9000"/>
                </a:srgbClr>
              </a:solidFill>
              <a:round/>
            </a:ln>
          </p:spPr>
        </p:cxnSp>
        <p:cxnSp>
          <p:nvCxnSpPr>
            <p:cNvPr id="730" name="Google Shape;923;g37967868bcc_0_872"/>
            <p:cNvCxnSpPr/>
            <p:nvPr/>
          </p:nvCxnSpPr>
          <p:spPr>
            <a:xfrm>
              <a:off x="5733000" y="7504200"/>
              <a:ext cx="788040" cy="360"/>
            </a:xfrm>
            <a:prstGeom prst="straightConnector1">
              <a:avLst/>
            </a:prstGeom>
            <a:ln cap="rnd" w="12700">
              <a:solidFill>
                <a:srgbClr val="201747">
                  <a:alpha val="9000"/>
                </a:srgbClr>
              </a:solidFill>
              <a:round/>
            </a:ln>
          </p:spPr>
        </p:cxnSp>
        <p:cxnSp>
          <p:nvCxnSpPr>
            <p:cNvPr id="731" name="Google Shape;924;g37967868bcc_0_872"/>
            <p:cNvCxnSpPr/>
            <p:nvPr/>
          </p:nvCxnSpPr>
          <p:spPr>
            <a:xfrm>
              <a:off x="5733000" y="8324280"/>
              <a:ext cx="788040" cy="360"/>
            </a:xfrm>
            <a:prstGeom prst="straightConnector1">
              <a:avLst/>
            </a:prstGeom>
            <a:ln cap="rnd" w="12700">
              <a:solidFill>
                <a:srgbClr val="201747">
                  <a:alpha val="9000"/>
                </a:srgbClr>
              </a:solidFill>
              <a:round/>
            </a:ln>
          </p:spPr>
        </p:cxnSp>
        <p:cxnSp>
          <p:nvCxnSpPr>
            <p:cNvPr id="732" name="Google Shape;925;g37967868bcc_0_872"/>
            <p:cNvCxnSpPr/>
            <p:nvPr/>
          </p:nvCxnSpPr>
          <p:spPr>
            <a:xfrm>
              <a:off x="5733000" y="2036880"/>
              <a:ext cx="788040" cy="360"/>
            </a:xfrm>
            <a:prstGeom prst="straightConnector1">
              <a:avLst/>
            </a:prstGeom>
            <a:ln cap="rnd" w="12700">
              <a:solidFill>
                <a:srgbClr val="201747">
                  <a:alpha val="9000"/>
                </a:srgbClr>
              </a:solidFill>
              <a:round/>
            </a:ln>
          </p:spPr>
        </p:cxnSp>
        <p:cxnSp>
          <p:nvCxnSpPr>
            <p:cNvPr id="733" name="Google Shape;926;g37967868bcc_0_872"/>
            <p:cNvCxnSpPr/>
            <p:nvPr/>
          </p:nvCxnSpPr>
          <p:spPr>
            <a:xfrm>
              <a:off x="5733000" y="2856960"/>
              <a:ext cx="788040" cy="360"/>
            </a:xfrm>
            <a:prstGeom prst="straightConnector1">
              <a:avLst/>
            </a:prstGeom>
            <a:ln cap="rnd" w="12700">
              <a:solidFill>
                <a:srgbClr val="201747">
                  <a:alpha val="9000"/>
                </a:srgbClr>
              </a:solidFill>
              <a:round/>
            </a:ln>
          </p:spPr>
        </p:cxnSp>
        <p:cxnSp>
          <p:nvCxnSpPr>
            <p:cNvPr id="734" name="Google Shape;927;g37967868bcc_0_872"/>
            <p:cNvCxnSpPr/>
            <p:nvPr/>
          </p:nvCxnSpPr>
          <p:spPr>
            <a:xfrm>
              <a:off x="5733000" y="3677040"/>
              <a:ext cx="788040" cy="360"/>
            </a:xfrm>
            <a:prstGeom prst="straightConnector1">
              <a:avLst/>
            </a:prstGeom>
            <a:ln cap="rnd" w="12700">
              <a:solidFill>
                <a:srgbClr val="201747">
                  <a:alpha val="9000"/>
                </a:srgbClr>
              </a:solidFill>
              <a:round/>
            </a:ln>
          </p:spPr>
        </p:cxnSp>
        <p:cxnSp>
          <p:nvCxnSpPr>
            <p:cNvPr id="735" name="Google Shape;928;g37967868bcc_0_872"/>
            <p:cNvCxnSpPr/>
            <p:nvPr/>
          </p:nvCxnSpPr>
          <p:spPr>
            <a:xfrm>
              <a:off x="5733000" y="4497120"/>
              <a:ext cx="788040" cy="360"/>
            </a:xfrm>
            <a:prstGeom prst="straightConnector1">
              <a:avLst/>
            </a:prstGeom>
            <a:ln cap="rnd" w="12700">
              <a:solidFill>
                <a:srgbClr val="201747">
                  <a:alpha val="9000"/>
                </a:srgbClr>
              </a:solidFill>
              <a:round/>
            </a:ln>
          </p:spPr>
        </p:cxnSp>
        <p:cxnSp>
          <p:nvCxnSpPr>
            <p:cNvPr id="736" name="Google Shape;929;g37967868bcc_0_872"/>
            <p:cNvCxnSpPr/>
            <p:nvPr/>
          </p:nvCxnSpPr>
          <p:spPr>
            <a:xfrm>
              <a:off x="5733000" y="5317200"/>
              <a:ext cx="788040" cy="360"/>
            </a:xfrm>
            <a:prstGeom prst="straightConnector1">
              <a:avLst/>
            </a:prstGeom>
            <a:ln cap="rnd" w="12700">
              <a:solidFill>
                <a:srgbClr val="201747">
                  <a:alpha val="9000"/>
                </a:srgbClr>
              </a:solidFill>
              <a:round/>
            </a:ln>
          </p:spPr>
        </p:cxnSp>
        <p:cxnSp>
          <p:nvCxnSpPr>
            <p:cNvPr id="737" name="Google Shape;930;g37967868bcc_0_872"/>
            <p:cNvCxnSpPr/>
            <p:nvPr/>
          </p:nvCxnSpPr>
          <p:spPr>
            <a:xfrm>
              <a:off x="5733000" y="6137280"/>
              <a:ext cx="788040" cy="360"/>
            </a:xfrm>
            <a:prstGeom prst="straightConnector1">
              <a:avLst/>
            </a:prstGeom>
            <a:ln cap="rnd" w="12700">
              <a:solidFill>
                <a:srgbClr val="201747">
                  <a:alpha val="9000"/>
                </a:srgbClr>
              </a:solidFill>
              <a:round/>
            </a:ln>
          </p:spPr>
        </p:cxnSp>
        <p:cxnSp>
          <p:nvCxnSpPr>
            <p:cNvPr id="738" name="Google Shape;931;g37967868bcc_0_872"/>
            <p:cNvCxnSpPr/>
            <p:nvPr/>
          </p:nvCxnSpPr>
          <p:spPr>
            <a:xfrm>
              <a:off x="5733000" y="6957360"/>
              <a:ext cx="788040" cy="360"/>
            </a:xfrm>
            <a:prstGeom prst="straightConnector1">
              <a:avLst/>
            </a:prstGeom>
            <a:ln cap="rnd" w="12700">
              <a:solidFill>
                <a:srgbClr val="201747">
                  <a:alpha val="9000"/>
                </a:srgbClr>
              </a:solidFill>
              <a:round/>
            </a:ln>
          </p:spPr>
        </p:cxnSp>
        <p:cxnSp>
          <p:nvCxnSpPr>
            <p:cNvPr id="739" name="Google Shape;932;g37967868bcc_0_872"/>
            <p:cNvCxnSpPr/>
            <p:nvPr/>
          </p:nvCxnSpPr>
          <p:spPr>
            <a:xfrm>
              <a:off x="5733000" y="7777440"/>
              <a:ext cx="788040" cy="360"/>
            </a:xfrm>
            <a:prstGeom prst="straightConnector1">
              <a:avLst/>
            </a:prstGeom>
            <a:ln cap="rnd" w="12700">
              <a:solidFill>
                <a:srgbClr val="201747">
                  <a:alpha val="9000"/>
                </a:srgbClr>
              </a:solidFill>
              <a:round/>
            </a:ln>
          </p:spPr>
        </p:cxnSp>
        <p:cxnSp>
          <p:nvCxnSpPr>
            <p:cNvPr id="740" name="Google Shape;933;g37967868bcc_0_872"/>
            <p:cNvCxnSpPr/>
            <p:nvPr/>
          </p:nvCxnSpPr>
          <p:spPr>
            <a:xfrm>
              <a:off x="5733000" y="8597880"/>
              <a:ext cx="788040" cy="360"/>
            </a:xfrm>
            <a:prstGeom prst="straightConnector1">
              <a:avLst/>
            </a:prstGeom>
            <a:ln cap="rnd" w="12700">
              <a:solidFill>
                <a:srgbClr val="201747">
                  <a:alpha val="9000"/>
                </a:srgbClr>
              </a:solidFill>
              <a:round/>
            </a:ln>
          </p:spPr>
        </p:cxnSp>
        <p:cxnSp>
          <p:nvCxnSpPr>
            <p:cNvPr id="741" name="Google Shape;934;g37967868bcc_0_872"/>
            <p:cNvCxnSpPr/>
            <p:nvPr/>
          </p:nvCxnSpPr>
          <p:spPr>
            <a:xfrm>
              <a:off x="5733000" y="9344520"/>
              <a:ext cx="788040" cy="360"/>
            </a:xfrm>
            <a:prstGeom prst="straightConnector1">
              <a:avLst/>
            </a:prstGeom>
            <a:ln cap="rnd" w="12700">
              <a:solidFill>
                <a:srgbClr val="201747">
                  <a:alpha val="9000"/>
                </a:srgbClr>
              </a:solidFill>
              <a:round/>
            </a:ln>
          </p:spPr>
        </p:cxnSp>
      </p:grpSp>
      <p:grpSp>
        <p:nvGrpSpPr>
          <p:cNvPr id="742" name="Google Shape;935;g37967868bcc_0_872"/>
          <p:cNvGrpSpPr/>
          <p:nvPr/>
        </p:nvGrpSpPr>
        <p:grpSpPr>
          <a:xfrm>
            <a:off x="6858360" y="1490040"/>
            <a:ext cx="788040" cy="7854480"/>
            <a:chOff x="6858360" y="1490040"/>
            <a:chExt cx="788040" cy="7854480"/>
          </a:xfrm>
        </p:grpSpPr>
        <p:cxnSp>
          <p:nvCxnSpPr>
            <p:cNvPr id="743" name="Google Shape;936;g37967868bcc_0_872"/>
            <p:cNvCxnSpPr/>
            <p:nvPr/>
          </p:nvCxnSpPr>
          <p:spPr>
            <a:xfrm>
              <a:off x="6858360" y="1490040"/>
              <a:ext cx="788400" cy="360"/>
            </a:xfrm>
            <a:prstGeom prst="straightConnector1">
              <a:avLst/>
            </a:prstGeom>
            <a:ln cap="rnd" w="12700">
              <a:solidFill>
                <a:srgbClr val="201747">
                  <a:alpha val="9000"/>
                </a:srgbClr>
              </a:solidFill>
              <a:round/>
            </a:ln>
          </p:spPr>
        </p:cxnSp>
        <p:cxnSp>
          <p:nvCxnSpPr>
            <p:cNvPr id="744" name="Google Shape;937;g37967868bcc_0_872"/>
            <p:cNvCxnSpPr/>
            <p:nvPr/>
          </p:nvCxnSpPr>
          <p:spPr>
            <a:xfrm>
              <a:off x="6858360" y="2310120"/>
              <a:ext cx="788400" cy="360"/>
            </a:xfrm>
            <a:prstGeom prst="straightConnector1">
              <a:avLst/>
            </a:prstGeom>
            <a:ln cap="rnd" w="12700">
              <a:solidFill>
                <a:srgbClr val="201747">
                  <a:alpha val="9000"/>
                </a:srgbClr>
              </a:solidFill>
              <a:round/>
            </a:ln>
          </p:spPr>
        </p:cxnSp>
        <p:cxnSp>
          <p:nvCxnSpPr>
            <p:cNvPr id="745" name="Google Shape;938;g37967868bcc_0_872"/>
            <p:cNvCxnSpPr/>
            <p:nvPr/>
          </p:nvCxnSpPr>
          <p:spPr>
            <a:xfrm>
              <a:off x="6858360" y="3130200"/>
              <a:ext cx="788400" cy="360"/>
            </a:xfrm>
            <a:prstGeom prst="straightConnector1">
              <a:avLst/>
            </a:prstGeom>
            <a:ln cap="rnd" w="12700">
              <a:solidFill>
                <a:srgbClr val="201747">
                  <a:alpha val="9000"/>
                </a:srgbClr>
              </a:solidFill>
              <a:round/>
            </a:ln>
          </p:spPr>
        </p:cxnSp>
        <p:cxnSp>
          <p:nvCxnSpPr>
            <p:cNvPr id="746" name="Google Shape;939;g37967868bcc_0_872"/>
            <p:cNvCxnSpPr/>
            <p:nvPr/>
          </p:nvCxnSpPr>
          <p:spPr>
            <a:xfrm>
              <a:off x="6858360" y="3950640"/>
              <a:ext cx="788400" cy="360"/>
            </a:xfrm>
            <a:prstGeom prst="straightConnector1">
              <a:avLst/>
            </a:prstGeom>
            <a:ln cap="rnd" w="12700">
              <a:solidFill>
                <a:srgbClr val="201747">
                  <a:alpha val="9000"/>
                </a:srgbClr>
              </a:solidFill>
              <a:round/>
            </a:ln>
          </p:spPr>
        </p:cxnSp>
        <p:cxnSp>
          <p:nvCxnSpPr>
            <p:cNvPr id="747" name="Google Shape;940;g37967868bcc_0_872"/>
            <p:cNvCxnSpPr/>
            <p:nvPr/>
          </p:nvCxnSpPr>
          <p:spPr>
            <a:xfrm>
              <a:off x="6858360" y="4770720"/>
              <a:ext cx="788400" cy="360"/>
            </a:xfrm>
            <a:prstGeom prst="straightConnector1">
              <a:avLst/>
            </a:prstGeom>
            <a:ln cap="rnd" w="12700">
              <a:solidFill>
                <a:srgbClr val="201747">
                  <a:alpha val="9000"/>
                </a:srgbClr>
              </a:solidFill>
              <a:round/>
            </a:ln>
          </p:spPr>
        </p:cxnSp>
        <p:cxnSp>
          <p:nvCxnSpPr>
            <p:cNvPr id="748" name="Google Shape;941;g37967868bcc_0_872"/>
            <p:cNvCxnSpPr/>
            <p:nvPr/>
          </p:nvCxnSpPr>
          <p:spPr>
            <a:xfrm>
              <a:off x="6858360" y="5590800"/>
              <a:ext cx="788400" cy="360"/>
            </a:xfrm>
            <a:prstGeom prst="straightConnector1">
              <a:avLst/>
            </a:prstGeom>
            <a:ln cap="rnd" w="12700">
              <a:solidFill>
                <a:srgbClr val="201747">
                  <a:alpha val="9000"/>
                </a:srgbClr>
              </a:solidFill>
              <a:round/>
            </a:ln>
          </p:spPr>
        </p:cxnSp>
        <p:cxnSp>
          <p:nvCxnSpPr>
            <p:cNvPr id="749" name="Google Shape;942;g37967868bcc_0_872"/>
            <p:cNvCxnSpPr/>
            <p:nvPr/>
          </p:nvCxnSpPr>
          <p:spPr>
            <a:xfrm>
              <a:off x="6858360" y="6410880"/>
              <a:ext cx="788400" cy="360"/>
            </a:xfrm>
            <a:prstGeom prst="straightConnector1">
              <a:avLst/>
            </a:prstGeom>
            <a:ln cap="rnd" w="12700">
              <a:solidFill>
                <a:srgbClr val="201747">
                  <a:alpha val="9000"/>
                </a:srgbClr>
              </a:solidFill>
              <a:round/>
            </a:ln>
          </p:spPr>
        </p:cxnSp>
        <p:cxnSp>
          <p:nvCxnSpPr>
            <p:cNvPr id="750" name="Google Shape;943;g37967868bcc_0_872"/>
            <p:cNvCxnSpPr/>
            <p:nvPr/>
          </p:nvCxnSpPr>
          <p:spPr>
            <a:xfrm>
              <a:off x="6858360" y="7230960"/>
              <a:ext cx="788400" cy="360"/>
            </a:xfrm>
            <a:prstGeom prst="straightConnector1">
              <a:avLst/>
            </a:prstGeom>
            <a:ln cap="rnd" w="12700">
              <a:solidFill>
                <a:srgbClr val="201747">
                  <a:alpha val="9000"/>
                </a:srgbClr>
              </a:solidFill>
              <a:round/>
            </a:ln>
          </p:spPr>
        </p:cxnSp>
        <p:cxnSp>
          <p:nvCxnSpPr>
            <p:cNvPr id="751" name="Google Shape;944;g37967868bcc_0_872"/>
            <p:cNvCxnSpPr/>
            <p:nvPr/>
          </p:nvCxnSpPr>
          <p:spPr>
            <a:xfrm>
              <a:off x="6858360" y="8051040"/>
              <a:ext cx="788400" cy="360"/>
            </a:xfrm>
            <a:prstGeom prst="straightConnector1">
              <a:avLst/>
            </a:prstGeom>
            <a:ln cap="rnd" w="12700">
              <a:solidFill>
                <a:srgbClr val="201747">
                  <a:alpha val="9000"/>
                </a:srgbClr>
              </a:solidFill>
              <a:round/>
            </a:ln>
          </p:spPr>
        </p:cxnSp>
        <p:cxnSp>
          <p:nvCxnSpPr>
            <p:cNvPr id="752" name="Google Shape;945;g37967868bcc_0_872"/>
            <p:cNvCxnSpPr/>
            <p:nvPr/>
          </p:nvCxnSpPr>
          <p:spPr>
            <a:xfrm>
              <a:off x="6858360" y="1763640"/>
              <a:ext cx="788400" cy="360"/>
            </a:xfrm>
            <a:prstGeom prst="straightConnector1">
              <a:avLst/>
            </a:prstGeom>
            <a:ln cap="rnd" w="12700">
              <a:solidFill>
                <a:srgbClr val="201747">
                  <a:alpha val="9000"/>
                </a:srgbClr>
              </a:solidFill>
              <a:round/>
            </a:ln>
          </p:spPr>
        </p:cxnSp>
        <p:cxnSp>
          <p:nvCxnSpPr>
            <p:cNvPr id="753" name="Google Shape;946;g37967868bcc_0_872"/>
            <p:cNvCxnSpPr/>
            <p:nvPr/>
          </p:nvCxnSpPr>
          <p:spPr>
            <a:xfrm>
              <a:off x="6858360" y="2583720"/>
              <a:ext cx="788400" cy="360"/>
            </a:xfrm>
            <a:prstGeom prst="straightConnector1">
              <a:avLst/>
            </a:prstGeom>
            <a:ln cap="rnd" w="12700">
              <a:solidFill>
                <a:srgbClr val="201747">
                  <a:alpha val="9000"/>
                </a:srgbClr>
              </a:solidFill>
              <a:round/>
            </a:ln>
          </p:spPr>
        </p:cxnSp>
        <p:cxnSp>
          <p:nvCxnSpPr>
            <p:cNvPr id="754" name="Google Shape;947;g37967868bcc_0_872"/>
            <p:cNvCxnSpPr/>
            <p:nvPr/>
          </p:nvCxnSpPr>
          <p:spPr>
            <a:xfrm>
              <a:off x="6858360" y="3403800"/>
              <a:ext cx="788400" cy="360"/>
            </a:xfrm>
            <a:prstGeom prst="straightConnector1">
              <a:avLst/>
            </a:prstGeom>
            <a:ln cap="rnd" w="12700">
              <a:solidFill>
                <a:srgbClr val="201747">
                  <a:alpha val="9000"/>
                </a:srgbClr>
              </a:solidFill>
              <a:round/>
            </a:ln>
          </p:spPr>
        </p:cxnSp>
        <p:cxnSp>
          <p:nvCxnSpPr>
            <p:cNvPr id="755" name="Google Shape;948;g37967868bcc_0_872"/>
            <p:cNvCxnSpPr/>
            <p:nvPr/>
          </p:nvCxnSpPr>
          <p:spPr>
            <a:xfrm>
              <a:off x="6858360" y="4223880"/>
              <a:ext cx="788400" cy="360"/>
            </a:xfrm>
            <a:prstGeom prst="straightConnector1">
              <a:avLst/>
            </a:prstGeom>
            <a:ln cap="rnd" w="12700">
              <a:solidFill>
                <a:srgbClr val="201747">
                  <a:alpha val="9000"/>
                </a:srgbClr>
              </a:solidFill>
              <a:round/>
            </a:ln>
          </p:spPr>
        </p:cxnSp>
        <p:cxnSp>
          <p:nvCxnSpPr>
            <p:cNvPr id="756" name="Google Shape;949;g37967868bcc_0_872"/>
            <p:cNvCxnSpPr/>
            <p:nvPr/>
          </p:nvCxnSpPr>
          <p:spPr>
            <a:xfrm>
              <a:off x="6858360" y="5043960"/>
              <a:ext cx="788400" cy="360"/>
            </a:xfrm>
            <a:prstGeom prst="straightConnector1">
              <a:avLst/>
            </a:prstGeom>
            <a:ln cap="rnd" w="12700">
              <a:solidFill>
                <a:srgbClr val="201747">
                  <a:alpha val="9000"/>
                </a:srgbClr>
              </a:solidFill>
              <a:round/>
            </a:ln>
          </p:spPr>
        </p:cxnSp>
        <p:cxnSp>
          <p:nvCxnSpPr>
            <p:cNvPr id="757" name="Google Shape;950;g37967868bcc_0_872"/>
            <p:cNvCxnSpPr/>
            <p:nvPr/>
          </p:nvCxnSpPr>
          <p:spPr>
            <a:xfrm>
              <a:off x="6858360" y="5864040"/>
              <a:ext cx="788400" cy="360"/>
            </a:xfrm>
            <a:prstGeom prst="straightConnector1">
              <a:avLst/>
            </a:prstGeom>
            <a:ln cap="rnd" w="12700">
              <a:solidFill>
                <a:srgbClr val="201747">
                  <a:alpha val="9000"/>
                </a:srgbClr>
              </a:solidFill>
              <a:round/>
            </a:ln>
          </p:spPr>
        </p:cxnSp>
        <p:cxnSp>
          <p:nvCxnSpPr>
            <p:cNvPr id="758" name="Google Shape;951;g37967868bcc_0_872"/>
            <p:cNvCxnSpPr/>
            <p:nvPr/>
          </p:nvCxnSpPr>
          <p:spPr>
            <a:xfrm>
              <a:off x="6858360" y="6684120"/>
              <a:ext cx="788400" cy="360"/>
            </a:xfrm>
            <a:prstGeom prst="straightConnector1">
              <a:avLst/>
            </a:prstGeom>
            <a:ln cap="rnd" w="12700">
              <a:solidFill>
                <a:srgbClr val="201747">
                  <a:alpha val="9000"/>
                </a:srgbClr>
              </a:solidFill>
              <a:round/>
            </a:ln>
          </p:spPr>
        </p:cxnSp>
        <p:cxnSp>
          <p:nvCxnSpPr>
            <p:cNvPr id="759" name="Google Shape;952;g37967868bcc_0_872"/>
            <p:cNvCxnSpPr/>
            <p:nvPr/>
          </p:nvCxnSpPr>
          <p:spPr>
            <a:xfrm>
              <a:off x="6858360" y="7504200"/>
              <a:ext cx="788400" cy="360"/>
            </a:xfrm>
            <a:prstGeom prst="straightConnector1">
              <a:avLst/>
            </a:prstGeom>
            <a:ln cap="rnd" w="12700">
              <a:solidFill>
                <a:srgbClr val="201747">
                  <a:alpha val="9000"/>
                </a:srgbClr>
              </a:solidFill>
              <a:round/>
            </a:ln>
          </p:spPr>
        </p:cxnSp>
        <p:cxnSp>
          <p:nvCxnSpPr>
            <p:cNvPr id="760" name="Google Shape;953;g37967868bcc_0_872"/>
            <p:cNvCxnSpPr/>
            <p:nvPr/>
          </p:nvCxnSpPr>
          <p:spPr>
            <a:xfrm>
              <a:off x="6858360" y="8324280"/>
              <a:ext cx="788400" cy="360"/>
            </a:xfrm>
            <a:prstGeom prst="straightConnector1">
              <a:avLst/>
            </a:prstGeom>
            <a:ln cap="rnd" w="12700">
              <a:solidFill>
                <a:srgbClr val="201747">
                  <a:alpha val="9000"/>
                </a:srgbClr>
              </a:solidFill>
              <a:round/>
            </a:ln>
          </p:spPr>
        </p:cxnSp>
        <p:cxnSp>
          <p:nvCxnSpPr>
            <p:cNvPr id="761" name="Google Shape;954;g37967868bcc_0_872"/>
            <p:cNvCxnSpPr/>
            <p:nvPr/>
          </p:nvCxnSpPr>
          <p:spPr>
            <a:xfrm>
              <a:off x="6858360" y="2036880"/>
              <a:ext cx="788400" cy="360"/>
            </a:xfrm>
            <a:prstGeom prst="straightConnector1">
              <a:avLst/>
            </a:prstGeom>
            <a:ln cap="rnd" w="12700">
              <a:solidFill>
                <a:srgbClr val="201747">
                  <a:alpha val="9000"/>
                </a:srgbClr>
              </a:solidFill>
              <a:round/>
            </a:ln>
          </p:spPr>
        </p:cxnSp>
        <p:cxnSp>
          <p:nvCxnSpPr>
            <p:cNvPr id="762" name="Google Shape;955;g37967868bcc_0_872"/>
            <p:cNvCxnSpPr/>
            <p:nvPr/>
          </p:nvCxnSpPr>
          <p:spPr>
            <a:xfrm>
              <a:off x="6858360" y="2856960"/>
              <a:ext cx="788400" cy="360"/>
            </a:xfrm>
            <a:prstGeom prst="straightConnector1">
              <a:avLst/>
            </a:prstGeom>
            <a:ln cap="rnd" w="12700">
              <a:solidFill>
                <a:srgbClr val="201747">
                  <a:alpha val="9000"/>
                </a:srgbClr>
              </a:solidFill>
              <a:round/>
            </a:ln>
          </p:spPr>
        </p:cxnSp>
        <p:cxnSp>
          <p:nvCxnSpPr>
            <p:cNvPr id="763" name="Google Shape;956;g37967868bcc_0_872"/>
            <p:cNvCxnSpPr/>
            <p:nvPr/>
          </p:nvCxnSpPr>
          <p:spPr>
            <a:xfrm>
              <a:off x="6858360" y="3677040"/>
              <a:ext cx="788400" cy="360"/>
            </a:xfrm>
            <a:prstGeom prst="straightConnector1">
              <a:avLst/>
            </a:prstGeom>
            <a:ln cap="rnd" w="12700">
              <a:solidFill>
                <a:srgbClr val="201747">
                  <a:alpha val="9000"/>
                </a:srgbClr>
              </a:solidFill>
              <a:round/>
            </a:ln>
          </p:spPr>
        </p:cxnSp>
        <p:cxnSp>
          <p:nvCxnSpPr>
            <p:cNvPr id="764" name="Google Shape;957;g37967868bcc_0_872"/>
            <p:cNvCxnSpPr/>
            <p:nvPr/>
          </p:nvCxnSpPr>
          <p:spPr>
            <a:xfrm>
              <a:off x="6858360" y="4497120"/>
              <a:ext cx="788400" cy="360"/>
            </a:xfrm>
            <a:prstGeom prst="straightConnector1">
              <a:avLst/>
            </a:prstGeom>
            <a:ln cap="rnd" w="12700">
              <a:solidFill>
                <a:srgbClr val="201747">
                  <a:alpha val="9000"/>
                </a:srgbClr>
              </a:solidFill>
              <a:round/>
            </a:ln>
          </p:spPr>
        </p:cxnSp>
        <p:cxnSp>
          <p:nvCxnSpPr>
            <p:cNvPr id="765" name="Google Shape;958;g37967868bcc_0_872"/>
            <p:cNvCxnSpPr/>
            <p:nvPr/>
          </p:nvCxnSpPr>
          <p:spPr>
            <a:xfrm>
              <a:off x="6858360" y="5317200"/>
              <a:ext cx="788400" cy="360"/>
            </a:xfrm>
            <a:prstGeom prst="straightConnector1">
              <a:avLst/>
            </a:prstGeom>
            <a:ln cap="rnd" w="12700">
              <a:solidFill>
                <a:srgbClr val="201747">
                  <a:alpha val="9000"/>
                </a:srgbClr>
              </a:solidFill>
              <a:round/>
            </a:ln>
          </p:spPr>
        </p:cxnSp>
        <p:cxnSp>
          <p:nvCxnSpPr>
            <p:cNvPr id="766" name="Google Shape;959;g37967868bcc_0_872"/>
            <p:cNvCxnSpPr/>
            <p:nvPr/>
          </p:nvCxnSpPr>
          <p:spPr>
            <a:xfrm>
              <a:off x="6858360" y="6137280"/>
              <a:ext cx="788400" cy="360"/>
            </a:xfrm>
            <a:prstGeom prst="straightConnector1">
              <a:avLst/>
            </a:prstGeom>
            <a:ln cap="rnd" w="12700">
              <a:solidFill>
                <a:srgbClr val="201747">
                  <a:alpha val="9000"/>
                </a:srgbClr>
              </a:solidFill>
              <a:round/>
            </a:ln>
          </p:spPr>
        </p:cxnSp>
        <p:cxnSp>
          <p:nvCxnSpPr>
            <p:cNvPr id="767" name="Google Shape;960;g37967868bcc_0_872"/>
            <p:cNvCxnSpPr/>
            <p:nvPr/>
          </p:nvCxnSpPr>
          <p:spPr>
            <a:xfrm>
              <a:off x="6858360" y="6957360"/>
              <a:ext cx="788400" cy="360"/>
            </a:xfrm>
            <a:prstGeom prst="straightConnector1">
              <a:avLst/>
            </a:prstGeom>
            <a:ln cap="rnd" w="12700">
              <a:solidFill>
                <a:srgbClr val="201747">
                  <a:alpha val="9000"/>
                </a:srgbClr>
              </a:solidFill>
              <a:round/>
            </a:ln>
          </p:spPr>
        </p:cxnSp>
        <p:cxnSp>
          <p:nvCxnSpPr>
            <p:cNvPr id="768" name="Google Shape;961;g37967868bcc_0_872"/>
            <p:cNvCxnSpPr/>
            <p:nvPr/>
          </p:nvCxnSpPr>
          <p:spPr>
            <a:xfrm>
              <a:off x="6858360" y="7777440"/>
              <a:ext cx="788400" cy="360"/>
            </a:xfrm>
            <a:prstGeom prst="straightConnector1">
              <a:avLst/>
            </a:prstGeom>
            <a:ln cap="rnd" w="12700">
              <a:solidFill>
                <a:srgbClr val="201747">
                  <a:alpha val="9000"/>
                </a:srgbClr>
              </a:solidFill>
              <a:round/>
            </a:ln>
          </p:spPr>
        </p:cxnSp>
        <p:cxnSp>
          <p:nvCxnSpPr>
            <p:cNvPr id="769" name="Google Shape;962;g37967868bcc_0_872"/>
            <p:cNvCxnSpPr/>
            <p:nvPr/>
          </p:nvCxnSpPr>
          <p:spPr>
            <a:xfrm>
              <a:off x="6858360" y="8597880"/>
              <a:ext cx="788400" cy="360"/>
            </a:xfrm>
            <a:prstGeom prst="straightConnector1">
              <a:avLst/>
            </a:prstGeom>
            <a:ln cap="rnd" w="12700">
              <a:solidFill>
                <a:srgbClr val="201747">
                  <a:alpha val="9000"/>
                </a:srgbClr>
              </a:solidFill>
              <a:round/>
            </a:ln>
          </p:spPr>
        </p:cxnSp>
        <p:cxnSp>
          <p:nvCxnSpPr>
            <p:cNvPr id="770" name="Google Shape;963;g37967868bcc_0_872"/>
            <p:cNvCxnSpPr/>
            <p:nvPr/>
          </p:nvCxnSpPr>
          <p:spPr>
            <a:xfrm>
              <a:off x="6858360" y="9344520"/>
              <a:ext cx="788400" cy="360"/>
            </a:xfrm>
            <a:prstGeom prst="straightConnector1">
              <a:avLst/>
            </a:prstGeom>
            <a:ln cap="rnd" w="12700">
              <a:solidFill>
                <a:srgbClr val="201747">
                  <a:alpha val="9000"/>
                </a:srgbClr>
              </a:solidFill>
              <a:round/>
            </a:ln>
          </p:spPr>
        </p:cxnSp>
      </p:grpSp>
      <p:grpSp>
        <p:nvGrpSpPr>
          <p:cNvPr id="771" name="Google Shape;964;g37967868bcc_0_872"/>
          <p:cNvGrpSpPr/>
          <p:nvPr/>
        </p:nvGrpSpPr>
        <p:grpSpPr>
          <a:xfrm>
            <a:off x="7984080" y="1490040"/>
            <a:ext cx="787680" cy="7854480"/>
            <a:chOff x="7984080" y="1490040"/>
            <a:chExt cx="787680" cy="7854480"/>
          </a:xfrm>
        </p:grpSpPr>
        <p:cxnSp>
          <p:nvCxnSpPr>
            <p:cNvPr id="772" name="Google Shape;965;g37967868bcc_0_872"/>
            <p:cNvCxnSpPr/>
            <p:nvPr/>
          </p:nvCxnSpPr>
          <p:spPr>
            <a:xfrm>
              <a:off x="7984080" y="1490040"/>
              <a:ext cx="788040" cy="360"/>
            </a:xfrm>
            <a:prstGeom prst="straightConnector1">
              <a:avLst/>
            </a:prstGeom>
            <a:ln cap="rnd" w="12700">
              <a:solidFill>
                <a:srgbClr val="201747">
                  <a:alpha val="9000"/>
                </a:srgbClr>
              </a:solidFill>
              <a:round/>
            </a:ln>
          </p:spPr>
        </p:cxnSp>
        <p:cxnSp>
          <p:nvCxnSpPr>
            <p:cNvPr id="773" name="Google Shape;966;g37967868bcc_0_872"/>
            <p:cNvCxnSpPr/>
            <p:nvPr/>
          </p:nvCxnSpPr>
          <p:spPr>
            <a:xfrm>
              <a:off x="7984080" y="2310120"/>
              <a:ext cx="788040" cy="360"/>
            </a:xfrm>
            <a:prstGeom prst="straightConnector1">
              <a:avLst/>
            </a:prstGeom>
            <a:ln cap="rnd" w="12700">
              <a:solidFill>
                <a:srgbClr val="201747">
                  <a:alpha val="9000"/>
                </a:srgbClr>
              </a:solidFill>
              <a:round/>
            </a:ln>
          </p:spPr>
        </p:cxnSp>
        <p:cxnSp>
          <p:nvCxnSpPr>
            <p:cNvPr id="774" name="Google Shape;967;g37967868bcc_0_872"/>
            <p:cNvCxnSpPr/>
            <p:nvPr/>
          </p:nvCxnSpPr>
          <p:spPr>
            <a:xfrm>
              <a:off x="7984080" y="3130200"/>
              <a:ext cx="788040" cy="360"/>
            </a:xfrm>
            <a:prstGeom prst="straightConnector1">
              <a:avLst/>
            </a:prstGeom>
            <a:ln cap="rnd" w="12700">
              <a:solidFill>
                <a:srgbClr val="201747">
                  <a:alpha val="9000"/>
                </a:srgbClr>
              </a:solidFill>
              <a:round/>
            </a:ln>
          </p:spPr>
        </p:cxnSp>
        <p:cxnSp>
          <p:nvCxnSpPr>
            <p:cNvPr id="775" name="Google Shape;968;g37967868bcc_0_872"/>
            <p:cNvCxnSpPr/>
            <p:nvPr/>
          </p:nvCxnSpPr>
          <p:spPr>
            <a:xfrm>
              <a:off x="7984080" y="3950640"/>
              <a:ext cx="788040" cy="360"/>
            </a:xfrm>
            <a:prstGeom prst="straightConnector1">
              <a:avLst/>
            </a:prstGeom>
            <a:ln cap="rnd" w="12700">
              <a:solidFill>
                <a:srgbClr val="201747">
                  <a:alpha val="9000"/>
                </a:srgbClr>
              </a:solidFill>
              <a:round/>
            </a:ln>
          </p:spPr>
        </p:cxnSp>
        <p:cxnSp>
          <p:nvCxnSpPr>
            <p:cNvPr id="776" name="Google Shape;969;g37967868bcc_0_872"/>
            <p:cNvCxnSpPr/>
            <p:nvPr/>
          </p:nvCxnSpPr>
          <p:spPr>
            <a:xfrm>
              <a:off x="7984080" y="4770720"/>
              <a:ext cx="788040" cy="360"/>
            </a:xfrm>
            <a:prstGeom prst="straightConnector1">
              <a:avLst/>
            </a:prstGeom>
            <a:ln cap="rnd" w="12700">
              <a:solidFill>
                <a:srgbClr val="201747">
                  <a:alpha val="9000"/>
                </a:srgbClr>
              </a:solidFill>
              <a:round/>
            </a:ln>
          </p:spPr>
        </p:cxnSp>
        <p:cxnSp>
          <p:nvCxnSpPr>
            <p:cNvPr id="777" name="Google Shape;970;g37967868bcc_0_872"/>
            <p:cNvCxnSpPr/>
            <p:nvPr/>
          </p:nvCxnSpPr>
          <p:spPr>
            <a:xfrm>
              <a:off x="7984080" y="5590800"/>
              <a:ext cx="788040" cy="360"/>
            </a:xfrm>
            <a:prstGeom prst="straightConnector1">
              <a:avLst/>
            </a:prstGeom>
            <a:ln cap="rnd" w="12700">
              <a:solidFill>
                <a:srgbClr val="201747">
                  <a:alpha val="9000"/>
                </a:srgbClr>
              </a:solidFill>
              <a:round/>
            </a:ln>
          </p:spPr>
        </p:cxnSp>
        <p:cxnSp>
          <p:nvCxnSpPr>
            <p:cNvPr id="778" name="Google Shape;971;g37967868bcc_0_872"/>
            <p:cNvCxnSpPr/>
            <p:nvPr/>
          </p:nvCxnSpPr>
          <p:spPr>
            <a:xfrm>
              <a:off x="7984080" y="6410880"/>
              <a:ext cx="788040" cy="360"/>
            </a:xfrm>
            <a:prstGeom prst="straightConnector1">
              <a:avLst/>
            </a:prstGeom>
            <a:ln cap="rnd" w="12700">
              <a:solidFill>
                <a:srgbClr val="201747">
                  <a:alpha val="9000"/>
                </a:srgbClr>
              </a:solidFill>
              <a:round/>
            </a:ln>
          </p:spPr>
        </p:cxnSp>
        <p:cxnSp>
          <p:nvCxnSpPr>
            <p:cNvPr id="779" name="Google Shape;972;g37967868bcc_0_872"/>
            <p:cNvCxnSpPr/>
            <p:nvPr/>
          </p:nvCxnSpPr>
          <p:spPr>
            <a:xfrm>
              <a:off x="7984080" y="7230960"/>
              <a:ext cx="788040" cy="360"/>
            </a:xfrm>
            <a:prstGeom prst="straightConnector1">
              <a:avLst/>
            </a:prstGeom>
            <a:ln cap="rnd" w="12700">
              <a:solidFill>
                <a:srgbClr val="201747">
                  <a:alpha val="9000"/>
                </a:srgbClr>
              </a:solidFill>
              <a:round/>
            </a:ln>
          </p:spPr>
        </p:cxnSp>
        <p:cxnSp>
          <p:nvCxnSpPr>
            <p:cNvPr id="780" name="Google Shape;973;g37967868bcc_0_872"/>
            <p:cNvCxnSpPr/>
            <p:nvPr/>
          </p:nvCxnSpPr>
          <p:spPr>
            <a:xfrm>
              <a:off x="7984080" y="8051040"/>
              <a:ext cx="788040" cy="360"/>
            </a:xfrm>
            <a:prstGeom prst="straightConnector1">
              <a:avLst/>
            </a:prstGeom>
            <a:ln cap="rnd" w="12700">
              <a:solidFill>
                <a:srgbClr val="201747">
                  <a:alpha val="9000"/>
                </a:srgbClr>
              </a:solidFill>
              <a:round/>
            </a:ln>
          </p:spPr>
        </p:cxnSp>
        <p:cxnSp>
          <p:nvCxnSpPr>
            <p:cNvPr id="781" name="Google Shape;974;g37967868bcc_0_872"/>
            <p:cNvCxnSpPr/>
            <p:nvPr/>
          </p:nvCxnSpPr>
          <p:spPr>
            <a:xfrm>
              <a:off x="7984080" y="1763640"/>
              <a:ext cx="788040" cy="360"/>
            </a:xfrm>
            <a:prstGeom prst="straightConnector1">
              <a:avLst/>
            </a:prstGeom>
            <a:ln cap="rnd" w="12700">
              <a:solidFill>
                <a:srgbClr val="201747">
                  <a:alpha val="9000"/>
                </a:srgbClr>
              </a:solidFill>
              <a:round/>
            </a:ln>
          </p:spPr>
        </p:cxnSp>
        <p:cxnSp>
          <p:nvCxnSpPr>
            <p:cNvPr id="782" name="Google Shape;975;g37967868bcc_0_872"/>
            <p:cNvCxnSpPr/>
            <p:nvPr/>
          </p:nvCxnSpPr>
          <p:spPr>
            <a:xfrm>
              <a:off x="7984080" y="2583720"/>
              <a:ext cx="788040" cy="360"/>
            </a:xfrm>
            <a:prstGeom prst="straightConnector1">
              <a:avLst/>
            </a:prstGeom>
            <a:ln cap="rnd" w="12700">
              <a:solidFill>
                <a:srgbClr val="201747">
                  <a:alpha val="9000"/>
                </a:srgbClr>
              </a:solidFill>
              <a:round/>
            </a:ln>
          </p:spPr>
        </p:cxnSp>
        <p:cxnSp>
          <p:nvCxnSpPr>
            <p:cNvPr id="783" name="Google Shape;976;g37967868bcc_0_872"/>
            <p:cNvCxnSpPr/>
            <p:nvPr/>
          </p:nvCxnSpPr>
          <p:spPr>
            <a:xfrm>
              <a:off x="7984080" y="3403800"/>
              <a:ext cx="788040" cy="360"/>
            </a:xfrm>
            <a:prstGeom prst="straightConnector1">
              <a:avLst/>
            </a:prstGeom>
            <a:ln cap="rnd" w="12700">
              <a:solidFill>
                <a:srgbClr val="201747">
                  <a:alpha val="9000"/>
                </a:srgbClr>
              </a:solidFill>
              <a:round/>
            </a:ln>
          </p:spPr>
        </p:cxnSp>
        <p:cxnSp>
          <p:nvCxnSpPr>
            <p:cNvPr id="784" name="Google Shape;977;g37967868bcc_0_872"/>
            <p:cNvCxnSpPr/>
            <p:nvPr/>
          </p:nvCxnSpPr>
          <p:spPr>
            <a:xfrm>
              <a:off x="7984080" y="4223880"/>
              <a:ext cx="788040" cy="360"/>
            </a:xfrm>
            <a:prstGeom prst="straightConnector1">
              <a:avLst/>
            </a:prstGeom>
            <a:ln cap="rnd" w="12700">
              <a:solidFill>
                <a:srgbClr val="201747">
                  <a:alpha val="9000"/>
                </a:srgbClr>
              </a:solidFill>
              <a:round/>
            </a:ln>
          </p:spPr>
        </p:cxnSp>
        <p:cxnSp>
          <p:nvCxnSpPr>
            <p:cNvPr id="785" name="Google Shape;978;g37967868bcc_0_872"/>
            <p:cNvCxnSpPr/>
            <p:nvPr/>
          </p:nvCxnSpPr>
          <p:spPr>
            <a:xfrm>
              <a:off x="7984080" y="5043960"/>
              <a:ext cx="788040" cy="360"/>
            </a:xfrm>
            <a:prstGeom prst="straightConnector1">
              <a:avLst/>
            </a:prstGeom>
            <a:ln cap="rnd" w="12700">
              <a:solidFill>
                <a:srgbClr val="201747">
                  <a:alpha val="9000"/>
                </a:srgbClr>
              </a:solidFill>
              <a:round/>
            </a:ln>
          </p:spPr>
        </p:cxnSp>
        <p:cxnSp>
          <p:nvCxnSpPr>
            <p:cNvPr id="786" name="Google Shape;979;g37967868bcc_0_872"/>
            <p:cNvCxnSpPr/>
            <p:nvPr/>
          </p:nvCxnSpPr>
          <p:spPr>
            <a:xfrm>
              <a:off x="7984080" y="5864040"/>
              <a:ext cx="788040" cy="360"/>
            </a:xfrm>
            <a:prstGeom prst="straightConnector1">
              <a:avLst/>
            </a:prstGeom>
            <a:ln cap="rnd" w="12700">
              <a:solidFill>
                <a:srgbClr val="201747">
                  <a:alpha val="9000"/>
                </a:srgbClr>
              </a:solidFill>
              <a:round/>
            </a:ln>
          </p:spPr>
        </p:cxnSp>
        <p:cxnSp>
          <p:nvCxnSpPr>
            <p:cNvPr id="787" name="Google Shape;980;g37967868bcc_0_872"/>
            <p:cNvCxnSpPr/>
            <p:nvPr/>
          </p:nvCxnSpPr>
          <p:spPr>
            <a:xfrm>
              <a:off x="7984080" y="6684120"/>
              <a:ext cx="788040" cy="360"/>
            </a:xfrm>
            <a:prstGeom prst="straightConnector1">
              <a:avLst/>
            </a:prstGeom>
            <a:ln cap="rnd" w="12700">
              <a:solidFill>
                <a:srgbClr val="201747">
                  <a:alpha val="9000"/>
                </a:srgbClr>
              </a:solidFill>
              <a:round/>
            </a:ln>
          </p:spPr>
        </p:cxnSp>
        <p:cxnSp>
          <p:nvCxnSpPr>
            <p:cNvPr id="788" name="Google Shape;981;g37967868bcc_0_872"/>
            <p:cNvCxnSpPr/>
            <p:nvPr/>
          </p:nvCxnSpPr>
          <p:spPr>
            <a:xfrm>
              <a:off x="7984080" y="7504200"/>
              <a:ext cx="788040" cy="360"/>
            </a:xfrm>
            <a:prstGeom prst="straightConnector1">
              <a:avLst/>
            </a:prstGeom>
            <a:ln cap="rnd" w="12700">
              <a:solidFill>
                <a:srgbClr val="201747">
                  <a:alpha val="9000"/>
                </a:srgbClr>
              </a:solidFill>
              <a:round/>
            </a:ln>
          </p:spPr>
        </p:cxnSp>
        <p:cxnSp>
          <p:nvCxnSpPr>
            <p:cNvPr id="789" name="Google Shape;982;g37967868bcc_0_872"/>
            <p:cNvCxnSpPr/>
            <p:nvPr/>
          </p:nvCxnSpPr>
          <p:spPr>
            <a:xfrm>
              <a:off x="7984080" y="8324280"/>
              <a:ext cx="788040" cy="360"/>
            </a:xfrm>
            <a:prstGeom prst="straightConnector1">
              <a:avLst/>
            </a:prstGeom>
            <a:ln cap="rnd" w="12700">
              <a:solidFill>
                <a:srgbClr val="201747">
                  <a:alpha val="9000"/>
                </a:srgbClr>
              </a:solidFill>
              <a:round/>
            </a:ln>
          </p:spPr>
        </p:cxnSp>
        <p:cxnSp>
          <p:nvCxnSpPr>
            <p:cNvPr id="790" name="Google Shape;983;g37967868bcc_0_872"/>
            <p:cNvCxnSpPr/>
            <p:nvPr/>
          </p:nvCxnSpPr>
          <p:spPr>
            <a:xfrm>
              <a:off x="7984080" y="2036880"/>
              <a:ext cx="788040" cy="360"/>
            </a:xfrm>
            <a:prstGeom prst="straightConnector1">
              <a:avLst/>
            </a:prstGeom>
            <a:ln cap="rnd" w="12700">
              <a:solidFill>
                <a:srgbClr val="201747">
                  <a:alpha val="9000"/>
                </a:srgbClr>
              </a:solidFill>
              <a:round/>
            </a:ln>
          </p:spPr>
        </p:cxnSp>
        <p:cxnSp>
          <p:nvCxnSpPr>
            <p:cNvPr id="791" name="Google Shape;984;g37967868bcc_0_872"/>
            <p:cNvCxnSpPr/>
            <p:nvPr/>
          </p:nvCxnSpPr>
          <p:spPr>
            <a:xfrm>
              <a:off x="7984080" y="2856960"/>
              <a:ext cx="788040" cy="360"/>
            </a:xfrm>
            <a:prstGeom prst="straightConnector1">
              <a:avLst/>
            </a:prstGeom>
            <a:ln cap="rnd" w="12700">
              <a:solidFill>
                <a:srgbClr val="201747">
                  <a:alpha val="9000"/>
                </a:srgbClr>
              </a:solidFill>
              <a:round/>
            </a:ln>
          </p:spPr>
        </p:cxnSp>
        <p:cxnSp>
          <p:nvCxnSpPr>
            <p:cNvPr id="792" name="Google Shape;985;g37967868bcc_0_872"/>
            <p:cNvCxnSpPr/>
            <p:nvPr/>
          </p:nvCxnSpPr>
          <p:spPr>
            <a:xfrm>
              <a:off x="7984080" y="3677040"/>
              <a:ext cx="788040" cy="360"/>
            </a:xfrm>
            <a:prstGeom prst="straightConnector1">
              <a:avLst/>
            </a:prstGeom>
            <a:ln cap="rnd" w="12700">
              <a:solidFill>
                <a:srgbClr val="201747">
                  <a:alpha val="9000"/>
                </a:srgbClr>
              </a:solidFill>
              <a:round/>
            </a:ln>
          </p:spPr>
        </p:cxnSp>
        <p:cxnSp>
          <p:nvCxnSpPr>
            <p:cNvPr id="793" name="Google Shape;986;g37967868bcc_0_872"/>
            <p:cNvCxnSpPr/>
            <p:nvPr/>
          </p:nvCxnSpPr>
          <p:spPr>
            <a:xfrm>
              <a:off x="7984080" y="4497120"/>
              <a:ext cx="788040" cy="360"/>
            </a:xfrm>
            <a:prstGeom prst="straightConnector1">
              <a:avLst/>
            </a:prstGeom>
            <a:ln cap="rnd" w="12700">
              <a:solidFill>
                <a:srgbClr val="201747">
                  <a:alpha val="9000"/>
                </a:srgbClr>
              </a:solidFill>
              <a:round/>
            </a:ln>
          </p:spPr>
        </p:cxnSp>
        <p:cxnSp>
          <p:nvCxnSpPr>
            <p:cNvPr id="794" name="Google Shape;987;g37967868bcc_0_872"/>
            <p:cNvCxnSpPr/>
            <p:nvPr/>
          </p:nvCxnSpPr>
          <p:spPr>
            <a:xfrm>
              <a:off x="7984080" y="5317200"/>
              <a:ext cx="788040" cy="360"/>
            </a:xfrm>
            <a:prstGeom prst="straightConnector1">
              <a:avLst/>
            </a:prstGeom>
            <a:ln cap="rnd" w="12700">
              <a:solidFill>
                <a:srgbClr val="201747">
                  <a:alpha val="9000"/>
                </a:srgbClr>
              </a:solidFill>
              <a:round/>
            </a:ln>
          </p:spPr>
        </p:cxnSp>
        <p:cxnSp>
          <p:nvCxnSpPr>
            <p:cNvPr id="795" name="Google Shape;988;g37967868bcc_0_872"/>
            <p:cNvCxnSpPr/>
            <p:nvPr/>
          </p:nvCxnSpPr>
          <p:spPr>
            <a:xfrm>
              <a:off x="7984080" y="6137280"/>
              <a:ext cx="788040" cy="360"/>
            </a:xfrm>
            <a:prstGeom prst="straightConnector1">
              <a:avLst/>
            </a:prstGeom>
            <a:ln cap="rnd" w="12700">
              <a:solidFill>
                <a:srgbClr val="201747">
                  <a:alpha val="9000"/>
                </a:srgbClr>
              </a:solidFill>
              <a:round/>
            </a:ln>
          </p:spPr>
        </p:cxnSp>
        <p:cxnSp>
          <p:nvCxnSpPr>
            <p:cNvPr id="796" name="Google Shape;989;g37967868bcc_0_872"/>
            <p:cNvCxnSpPr/>
            <p:nvPr/>
          </p:nvCxnSpPr>
          <p:spPr>
            <a:xfrm>
              <a:off x="7984080" y="6957360"/>
              <a:ext cx="788040" cy="360"/>
            </a:xfrm>
            <a:prstGeom prst="straightConnector1">
              <a:avLst/>
            </a:prstGeom>
            <a:ln cap="rnd" w="12700">
              <a:solidFill>
                <a:srgbClr val="201747">
                  <a:alpha val="9000"/>
                </a:srgbClr>
              </a:solidFill>
              <a:round/>
            </a:ln>
          </p:spPr>
        </p:cxnSp>
        <p:cxnSp>
          <p:nvCxnSpPr>
            <p:cNvPr id="797" name="Google Shape;990;g37967868bcc_0_872"/>
            <p:cNvCxnSpPr/>
            <p:nvPr/>
          </p:nvCxnSpPr>
          <p:spPr>
            <a:xfrm>
              <a:off x="7984080" y="7777440"/>
              <a:ext cx="788040" cy="360"/>
            </a:xfrm>
            <a:prstGeom prst="straightConnector1">
              <a:avLst/>
            </a:prstGeom>
            <a:ln cap="rnd" w="12700">
              <a:solidFill>
                <a:srgbClr val="201747">
                  <a:alpha val="9000"/>
                </a:srgbClr>
              </a:solidFill>
              <a:round/>
            </a:ln>
          </p:spPr>
        </p:cxnSp>
        <p:cxnSp>
          <p:nvCxnSpPr>
            <p:cNvPr id="798" name="Google Shape;991;g37967868bcc_0_872"/>
            <p:cNvCxnSpPr/>
            <p:nvPr/>
          </p:nvCxnSpPr>
          <p:spPr>
            <a:xfrm>
              <a:off x="7984080" y="8597880"/>
              <a:ext cx="788040" cy="360"/>
            </a:xfrm>
            <a:prstGeom prst="straightConnector1">
              <a:avLst/>
            </a:prstGeom>
            <a:ln cap="rnd" w="12700">
              <a:solidFill>
                <a:srgbClr val="201747">
                  <a:alpha val="9000"/>
                </a:srgbClr>
              </a:solidFill>
              <a:round/>
            </a:ln>
          </p:spPr>
        </p:cxnSp>
        <p:cxnSp>
          <p:nvCxnSpPr>
            <p:cNvPr id="799" name="Google Shape;992;g37967868bcc_0_872"/>
            <p:cNvCxnSpPr/>
            <p:nvPr/>
          </p:nvCxnSpPr>
          <p:spPr>
            <a:xfrm>
              <a:off x="7984080" y="9344520"/>
              <a:ext cx="788040" cy="360"/>
            </a:xfrm>
            <a:prstGeom prst="straightConnector1">
              <a:avLst/>
            </a:prstGeom>
            <a:ln cap="rnd" w="12700">
              <a:solidFill>
                <a:srgbClr val="201747">
                  <a:alpha val="9000"/>
                </a:srgbClr>
              </a:solidFill>
              <a:round/>
            </a:ln>
          </p:spPr>
        </p:cxnSp>
      </p:grpSp>
      <p:grpSp>
        <p:nvGrpSpPr>
          <p:cNvPr id="800" name="Google Shape;993;g37967868bcc_0_872"/>
          <p:cNvGrpSpPr/>
          <p:nvPr/>
        </p:nvGrpSpPr>
        <p:grpSpPr>
          <a:xfrm>
            <a:off x="9109800" y="1490040"/>
            <a:ext cx="787680" cy="7854480"/>
            <a:chOff x="9109800" y="1490040"/>
            <a:chExt cx="787680" cy="7854480"/>
          </a:xfrm>
        </p:grpSpPr>
        <p:cxnSp>
          <p:nvCxnSpPr>
            <p:cNvPr id="801" name="Google Shape;994;g37967868bcc_0_872"/>
            <p:cNvCxnSpPr/>
            <p:nvPr/>
          </p:nvCxnSpPr>
          <p:spPr>
            <a:xfrm>
              <a:off x="9109800" y="1490040"/>
              <a:ext cx="788040" cy="360"/>
            </a:xfrm>
            <a:prstGeom prst="straightConnector1">
              <a:avLst/>
            </a:prstGeom>
            <a:ln cap="rnd" w="12700">
              <a:solidFill>
                <a:srgbClr val="201747">
                  <a:alpha val="9000"/>
                </a:srgbClr>
              </a:solidFill>
              <a:round/>
            </a:ln>
          </p:spPr>
        </p:cxnSp>
        <p:cxnSp>
          <p:nvCxnSpPr>
            <p:cNvPr id="802" name="Google Shape;995;g37967868bcc_0_872"/>
            <p:cNvCxnSpPr/>
            <p:nvPr/>
          </p:nvCxnSpPr>
          <p:spPr>
            <a:xfrm>
              <a:off x="9109800" y="2310120"/>
              <a:ext cx="788040" cy="360"/>
            </a:xfrm>
            <a:prstGeom prst="straightConnector1">
              <a:avLst/>
            </a:prstGeom>
            <a:ln cap="rnd" w="12700">
              <a:solidFill>
                <a:srgbClr val="201747">
                  <a:alpha val="9000"/>
                </a:srgbClr>
              </a:solidFill>
              <a:round/>
            </a:ln>
          </p:spPr>
        </p:cxnSp>
        <p:cxnSp>
          <p:nvCxnSpPr>
            <p:cNvPr id="803" name="Google Shape;996;g37967868bcc_0_872"/>
            <p:cNvCxnSpPr/>
            <p:nvPr/>
          </p:nvCxnSpPr>
          <p:spPr>
            <a:xfrm>
              <a:off x="9109800" y="3130200"/>
              <a:ext cx="788040" cy="360"/>
            </a:xfrm>
            <a:prstGeom prst="straightConnector1">
              <a:avLst/>
            </a:prstGeom>
            <a:ln cap="rnd" w="12700">
              <a:solidFill>
                <a:srgbClr val="201747">
                  <a:alpha val="9000"/>
                </a:srgbClr>
              </a:solidFill>
              <a:round/>
            </a:ln>
          </p:spPr>
        </p:cxnSp>
        <p:cxnSp>
          <p:nvCxnSpPr>
            <p:cNvPr id="804" name="Google Shape;997;g37967868bcc_0_872"/>
            <p:cNvCxnSpPr/>
            <p:nvPr/>
          </p:nvCxnSpPr>
          <p:spPr>
            <a:xfrm>
              <a:off x="9109800" y="3950640"/>
              <a:ext cx="788040" cy="360"/>
            </a:xfrm>
            <a:prstGeom prst="straightConnector1">
              <a:avLst/>
            </a:prstGeom>
            <a:ln cap="rnd" w="12700">
              <a:solidFill>
                <a:srgbClr val="201747">
                  <a:alpha val="9000"/>
                </a:srgbClr>
              </a:solidFill>
              <a:round/>
            </a:ln>
          </p:spPr>
        </p:cxnSp>
        <p:cxnSp>
          <p:nvCxnSpPr>
            <p:cNvPr id="805" name="Google Shape;998;g37967868bcc_0_872"/>
            <p:cNvCxnSpPr/>
            <p:nvPr/>
          </p:nvCxnSpPr>
          <p:spPr>
            <a:xfrm>
              <a:off x="9109800" y="4770720"/>
              <a:ext cx="788040" cy="360"/>
            </a:xfrm>
            <a:prstGeom prst="straightConnector1">
              <a:avLst/>
            </a:prstGeom>
            <a:ln cap="rnd" w="12700">
              <a:solidFill>
                <a:srgbClr val="201747">
                  <a:alpha val="9000"/>
                </a:srgbClr>
              </a:solidFill>
              <a:round/>
            </a:ln>
          </p:spPr>
        </p:cxnSp>
        <p:cxnSp>
          <p:nvCxnSpPr>
            <p:cNvPr id="806" name="Google Shape;999;g37967868bcc_0_872"/>
            <p:cNvCxnSpPr/>
            <p:nvPr/>
          </p:nvCxnSpPr>
          <p:spPr>
            <a:xfrm>
              <a:off x="9109800" y="5590800"/>
              <a:ext cx="788040" cy="360"/>
            </a:xfrm>
            <a:prstGeom prst="straightConnector1">
              <a:avLst/>
            </a:prstGeom>
            <a:ln cap="rnd" w="12700">
              <a:solidFill>
                <a:srgbClr val="201747">
                  <a:alpha val="9000"/>
                </a:srgbClr>
              </a:solidFill>
              <a:round/>
            </a:ln>
          </p:spPr>
        </p:cxnSp>
        <p:cxnSp>
          <p:nvCxnSpPr>
            <p:cNvPr id="807" name="Google Shape;1000;g37967868bcc_0_872"/>
            <p:cNvCxnSpPr/>
            <p:nvPr/>
          </p:nvCxnSpPr>
          <p:spPr>
            <a:xfrm>
              <a:off x="9109800" y="6410880"/>
              <a:ext cx="788040" cy="360"/>
            </a:xfrm>
            <a:prstGeom prst="straightConnector1">
              <a:avLst/>
            </a:prstGeom>
            <a:ln cap="rnd" w="12700">
              <a:solidFill>
                <a:srgbClr val="201747">
                  <a:alpha val="9000"/>
                </a:srgbClr>
              </a:solidFill>
              <a:round/>
            </a:ln>
          </p:spPr>
        </p:cxnSp>
        <p:cxnSp>
          <p:nvCxnSpPr>
            <p:cNvPr id="808" name="Google Shape;1001;g37967868bcc_0_872"/>
            <p:cNvCxnSpPr/>
            <p:nvPr/>
          </p:nvCxnSpPr>
          <p:spPr>
            <a:xfrm>
              <a:off x="9109800" y="7230960"/>
              <a:ext cx="788040" cy="360"/>
            </a:xfrm>
            <a:prstGeom prst="straightConnector1">
              <a:avLst/>
            </a:prstGeom>
            <a:ln cap="rnd" w="12700">
              <a:solidFill>
                <a:srgbClr val="201747">
                  <a:alpha val="9000"/>
                </a:srgbClr>
              </a:solidFill>
              <a:round/>
            </a:ln>
          </p:spPr>
        </p:cxnSp>
        <p:cxnSp>
          <p:nvCxnSpPr>
            <p:cNvPr id="809" name="Google Shape;1002;g37967868bcc_0_872"/>
            <p:cNvCxnSpPr/>
            <p:nvPr/>
          </p:nvCxnSpPr>
          <p:spPr>
            <a:xfrm>
              <a:off x="9109800" y="8051040"/>
              <a:ext cx="788040" cy="360"/>
            </a:xfrm>
            <a:prstGeom prst="straightConnector1">
              <a:avLst/>
            </a:prstGeom>
            <a:ln cap="rnd" w="12700">
              <a:solidFill>
                <a:srgbClr val="201747">
                  <a:alpha val="9000"/>
                </a:srgbClr>
              </a:solidFill>
              <a:round/>
            </a:ln>
          </p:spPr>
        </p:cxnSp>
        <p:cxnSp>
          <p:nvCxnSpPr>
            <p:cNvPr id="810" name="Google Shape;1003;g37967868bcc_0_872"/>
            <p:cNvCxnSpPr/>
            <p:nvPr/>
          </p:nvCxnSpPr>
          <p:spPr>
            <a:xfrm>
              <a:off x="9109800" y="1763640"/>
              <a:ext cx="788040" cy="360"/>
            </a:xfrm>
            <a:prstGeom prst="straightConnector1">
              <a:avLst/>
            </a:prstGeom>
            <a:ln cap="rnd" w="12700">
              <a:solidFill>
                <a:srgbClr val="201747">
                  <a:alpha val="9000"/>
                </a:srgbClr>
              </a:solidFill>
              <a:round/>
            </a:ln>
          </p:spPr>
        </p:cxnSp>
        <p:cxnSp>
          <p:nvCxnSpPr>
            <p:cNvPr id="811" name="Google Shape;1004;g37967868bcc_0_872"/>
            <p:cNvCxnSpPr/>
            <p:nvPr/>
          </p:nvCxnSpPr>
          <p:spPr>
            <a:xfrm>
              <a:off x="9109800" y="2583720"/>
              <a:ext cx="788040" cy="360"/>
            </a:xfrm>
            <a:prstGeom prst="straightConnector1">
              <a:avLst/>
            </a:prstGeom>
            <a:ln cap="rnd" w="12700">
              <a:solidFill>
                <a:srgbClr val="201747">
                  <a:alpha val="9000"/>
                </a:srgbClr>
              </a:solidFill>
              <a:round/>
            </a:ln>
          </p:spPr>
        </p:cxnSp>
        <p:cxnSp>
          <p:nvCxnSpPr>
            <p:cNvPr id="812" name="Google Shape;1005;g37967868bcc_0_872"/>
            <p:cNvCxnSpPr/>
            <p:nvPr/>
          </p:nvCxnSpPr>
          <p:spPr>
            <a:xfrm>
              <a:off x="9109800" y="3403800"/>
              <a:ext cx="788040" cy="360"/>
            </a:xfrm>
            <a:prstGeom prst="straightConnector1">
              <a:avLst/>
            </a:prstGeom>
            <a:ln cap="rnd" w="12700">
              <a:solidFill>
                <a:srgbClr val="201747">
                  <a:alpha val="9000"/>
                </a:srgbClr>
              </a:solidFill>
              <a:round/>
            </a:ln>
          </p:spPr>
        </p:cxnSp>
        <p:cxnSp>
          <p:nvCxnSpPr>
            <p:cNvPr id="813" name="Google Shape;1006;g37967868bcc_0_872"/>
            <p:cNvCxnSpPr/>
            <p:nvPr/>
          </p:nvCxnSpPr>
          <p:spPr>
            <a:xfrm>
              <a:off x="9109800" y="4223880"/>
              <a:ext cx="788040" cy="360"/>
            </a:xfrm>
            <a:prstGeom prst="straightConnector1">
              <a:avLst/>
            </a:prstGeom>
            <a:ln cap="rnd" w="12700">
              <a:solidFill>
                <a:srgbClr val="201747">
                  <a:alpha val="9000"/>
                </a:srgbClr>
              </a:solidFill>
              <a:round/>
            </a:ln>
          </p:spPr>
        </p:cxnSp>
        <p:cxnSp>
          <p:nvCxnSpPr>
            <p:cNvPr id="814" name="Google Shape;1007;g37967868bcc_0_872"/>
            <p:cNvCxnSpPr/>
            <p:nvPr/>
          </p:nvCxnSpPr>
          <p:spPr>
            <a:xfrm>
              <a:off x="9109800" y="5043960"/>
              <a:ext cx="788040" cy="360"/>
            </a:xfrm>
            <a:prstGeom prst="straightConnector1">
              <a:avLst/>
            </a:prstGeom>
            <a:ln cap="rnd" w="12700">
              <a:solidFill>
                <a:srgbClr val="201747">
                  <a:alpha val="9000"/>
                </a:srgbClr>
              </a:solidFill>
              <a:round/>
            </a:ln>
          </p:spPr>
        </p:cxnSp>
        <p:cxnSp>
          <p:nvCxnSpPr>
            <p:cNvPr id="815" name="Google Shape;1008;g37967868bcc_0_872"/>
            <p:cNvCxnSpPr/>
            <p:nvPr/>
          </p:nvCxnSpPr>
          <p:spPr>
            <a:xfrm>
              <a:off x="9109800" y="5864040"/>
              <a:ext cx="788040" cy="360"/>
            </a:xfrm>
            <a:prstGeom prst="straightConnector1">
              <a:avLst/>
            </a:prstGeom>
            <a:ln cap="rnd" w="12700">
              <a:solidFill>
                <a:srgbClr val="201747">
                  <a:alpha val="9000"/>
                </a:srgbClr>
              </a:solidFill>
              <a:round/>
            </a:ln>
          </p:spPr>
        </p:cxnSp>
        <p:cxnSp>
          <p:nvCxnSpPr>
            <p:cNvPr id="816" name="Google Shape;1009;g37967868bcc_0_872"/>
            <p:cNvCxnSpPr/>
            <p:nvPr/>
          </p:nvCxnSpPr>
          <p:spPr>
            <a:xfrm>
              <a:off x="9109800" y="6684120"/>
              <a:ext cx="788040" cy="360"/>
            </a:xfrm>
            <a:prstGeom prst="straightConnector1">
              <a:avLst/>
            </a:prstGeom>
            <a:ln cap="rnd" w="12700">
              <a:solidFill>
                <a:srgbClr val="201747">
                  <a:alpha val="9000"/>
                </a:srgbClr>
              </a:solidFill>
              <a:round/>
            </a:ln>
          </p:spPr>
        </p:cxnSp>
        <p:cxnSp>
          <p:nvCxnSpPr>
            <p:cNvPr id="817" name="Google Shape;1010;g37967868bcc_0_872"/>
            <p:cNvCxnSpPr/>
            <p:nvPr/>
          </p:nvCxnSpPr>
          <p:spPr>
            <a:xfrm>
              <a:off x="9109800" y="7504200"/>
              <a:ext cx="788040" cy="360"/>
            </a:xfrm>
            <a:prstGeom prst="straightConnector1">
              <a:avLst/>
            </a:prstGeom>
            <a:ln cap="rnd" w="12700">
              <a:solidFill>
                <a:srgbClr val="201747">
                  <a:alpha val="9000"/>
                </a:srgbClr>
              </a:solidFill>
              <a:round/>
            </a:ln>
          </p:spPr>
        </p:cxnSp>
        <p:cxnSp>
          <p:nvCxnSpPr>
            <p:cNvPr id="818" name="Google Shape;1011;g37967868bcc_0_872"/>
            <p:cNvCxnSpPr/>
            <p:nvPr/>
          </p:nvCxnSpPr>
          <p:spPr>
            <a:xfrm>
              <a:off x="9109800" y="8324280"/>
              <a:ext cx="788040" cy="360"/>
            </a:xfrm>
            <a:prstGeom prst="straightConnector1">
              <a:avLst/>
            </a:prstGeom>
            <a:ln cap="rnd" w="12700">
              <a:solidFill>
                <a:srgbClr val="201747">
                  <a:alpha val="9000"/>
                </a:srgbClr>
              </a:solidFill>
              <a:round/>
            </a:ln>
          </p:spPr>
        </p:cxnSp>
        <p:cxnSp>
          <p:nvCxnSpPr>
            <p:cNvPr id="819" name="Google Shape;1012;g37967868bcc_0_872"/>
            <p:cNvCxnSpPr/>
            <p:nvPr/>
          </p:nvCxnSpPr>
          <p:spPr>
            <a:xfrm>
              <a:off x="9109800" y="2036880"/>
              <a:ext cx="788040" cy="360"/>
            </a:xfrm>
            <a:prstGeom prst="straightConnector1">
              <a:avLst/>
            </a:prstGeom>
            <a:ln cap="rnd" w="12700">
              <a:solidFill>
                <a:srgbClr val="201747">
                  <a:alpha val="9000"/>
                </a:srgbClr>
              </a:solidFill>
              <a:round/>
            </a:ln>
          </p:spPr>
        </p:cxnSp>
        <p:cxnSp>
          <p:nvCxnSpPr>
            <p:cNvPr id="820" name="Google Shape;1013;g37967868bcc_0_872"/>
            <p:cNvCxnSpPr/>
            <p:nvPr/>
          </p:nvCxnSpPr>
          <p:spPr>
            <a:xfrm>
              <a:off x="9109800" y="2856960"/>
              <a:ext cx="788040" cy="360"/>
            </a:xfrm>
            <a:prstGeom prst="straightConnector1">
              <a:avLst/>
            </a:prstGeom>
            <a:ln cap="rnd" w="12700">
              <a:solidFill>
                <a:srgbClr val="201747">
                  <a:alpha val="9000"/>
                </a:srgbClr>
              </a:solidFill>
              <a:round/>
            </a:ln>
          </p:spPr>
        </p:cxnSp>
        <p:cxnSp>
          <p:nvCxnSpPr>
            <p:cNvPr id="821" name="Google Shape;1014;g37967868bcc_0_872"/>
            <p:cNvCxnSpPr/>
            <p:nvPr/>
          </p:nvCxnSpPr>
          <p:spPr>
            <a:xfrm>
              <a:off x="9109800" y="3677040"/>
              <a:ext cx="788040" cy="360"/>
            </a:xfrm>
            <a:prstGeom prst="straightConnector1">
              <a:avLst/>
            </a:prstGeom>
            <a:ln cap="rnd" w="12700">
              <a:solidFill>
                <a:srgbClr val="201747">
                  <a:alpha val="9000"/>
                </a:srgbClr>
              </a:solidFill>
              <a:round/>
            </a:ln>
          </p:spPr>
        </p:cxnSp>
        <p:cxnSp>
          <p:nvCxnSpPr>
            <p:cNvPr id="822" name="Google Shape;1015;g37967868bcc_0_872"/>
            <p:cNvCxnSpPr/>
            <p:nvPr/>
          </p:nvCxnSpPr>
          <p:spPr>
            <a:xfrm>
              <a:off x="9109800" y="4497120"/>
              <a:ext cx="788040" cy="360"/>
            </a:xfrm>
            <a:prstGeom prst="straightConnector1">
              <a:avLst/>
            </a:prstGeom>
            <a:ln cap="rnd" w="12700">
              <a:solidFill>
                <a:srgbClr val="201747">
                  <a:alpha val="9000"/>
                </a:srgbClr>
              </a:solidFill>
              <a:round/>
            </a:ln>
          </p:spPr>
        </p:cxnSp>
        <p:cxnSp>
          <p:nvCxnSpPr>
            <p:cNvPr id="823" name="Google Shape;1016;g37967868bcc_0_872"/>
            <p:cNvCxnSpPr/>
            <p:nvPr/>
          </p:nvCxnSpPr>
          <p:spPr>
            <a:xfrm>
              <a:off x="9109800" y="5317200"/>
              <a:ext cx="788040" cy="360"/>
            </a:xfrm>
            <a:prstGeom prst="straightConnector1">
              <a:avLst/>
            </a:prstGeom>
            <a:ln cap="rnd" w="12700">
              <a:solidFill>
                <a:srgbClr val="201747">
                  <a:alpha val="9000"/>
                </a:srgbClr>
              </a:solidFill>
              <a:round/>
            </a:ln>
          </p:spPr>
        </p:cxnSp>
        <p:cxnSp>
          <p:nvCxnSpPr>
            <p:cNvPr id="824" name="Google Shape;1017;g37967868bcc_0_872"/>
            <p:cNvCxnSpPr/>
            <p:nvPr/>
          </p:nvCxnSpPr>
          <p:spPr>
            <a:xfrm>
              <a:off x="9109800" y="6137280"/>
              <a:ext cx="788040" cy="360"/>
            </a:xfrm>
            <a:prstGeom prst="straightConnector1">
              <a:avLst/>
            </a:prstGeom>
            <a:ln cap="rnd" w="12700">
              <a:solidFill>
                <a:srgbClr val="201747">
                  <a:alpha val="9000"/>
                </a:srgbClr>
              </a:solidFill>
              <a:round/>
            </a:ln>
          </p:spPr>
        </p:cxnSp>
        <p:cxnSp>
          <p:nvCxnSpPr>
            <p:cNvPr id="825" name="Google Shape;1018;g37967868bcc_0_872"/>
            <p:cNvCxnSpPr/>
            <p:nvPr/>
          </p:nvCxnSpPr>
          <p:spPr>
            <a:xfrm>
              <a:off x="9109800" y="6957360"/>
              <a:ext cx="788040" cy="360"/>
            </a:xfrm>
            <a:prstGeom prst="straightConnector1">
              <a:avLst/>
            </a:prstGeom>
            <a:ln cap="rnd" w="12700">
              <a:solidFill>
                <a:srgbClr val="201747">
                  <a:alpha val="9000"/>
                </a:srgbClr>
              </a:solidFill>
              <a:round/>
            </a:ln>
          </p:spPr>
        </p:cxnSp>
        <p:cxnSp>
          <p:nvCxnSpPr>
            <p:cNvPr id="826" name="Google Shape;1019;g37967868bcc_0_872"/>
            <p:cNvCxnSpPr/>
            <p:nvPr/>
          </p:nvCxnSpPr>
          <p:spPr>
            <a:xfrm>
              <a:off x="9109800" y="7777440"/>
              <a:ext cx="788040" cy="360"/>
            </a:xfrm>
            <a:prstGeom prst="straightConnector1">
              <a:avLst/>
            </a:prstGeom>
            <a:ln cap="rnd" w="12700">
              <a:solidFill>
                <a:srgbClr val="201747">
                  <a:alpha val="9000"/>
                </a:srgbClr>
              </a:solidFill>
              <a:round/>
            </a:ln>
          </p:spPr>
        </p:cxnSp>
        <p:cxnSp>
          <p:nvCxnSpPr>
            <p:cNvPr id="827" name="Google Shape;1020;g37967868bcc_0_872"/>
            <p:cNvCxnSpPr/>
            <p:nvPr/>
          </p:nvCxnSpPr>
          <p:spPr>
            <a:xfrm>
              <a:off x="9109800" y="8597880"/>
              <a:ext cx="788040" cy="360"/>
            </a:xfrm>
            <a:prstGeom prst="straightConnector1">
              <a:avLst/>
            </a:prstGeom>
            <a:ln cap="rnd" w="12700">
              <a:solidFill>
                <a:srgbClr val="201747">
                  <a:alpha val="9000"/>
                </a:srgbClr>
              </a:solidFill>
              <a:round/>
            </a:ln>
          </p:spPr>
        </p:cxnSp>
        <p:cxnSp>
          <p:nvCxnSpPr>
            <p:cNvPr id="828" name="Google Shape;1021;g37967868bcc_0_872"/>
            <p:cNvCxnSpPr/>
            <p:nvPr/>
          </p:nvCxnSpPr>
          <p:spPr>
            <a:xfrm>
              <a:off x="9109800" y="9344520"/>
              <a:ext cx="788040" cy="360"/>
            </a:xfrm>
            <a:prstGeom prst="straightConnector1">
              <a:avLst/>
            </a:prstGeom>
            <a:ln cap="rnd" w="12700">
              <a:solidFill>
                <a:srgbClr val="201747">
                  <a:alpha val="9000"/>
                </a:srgbClr>
              </a:solidFill>
              <a:round/>
            </a:ln>
          </p:spPr>
        </p:cxnSp>
      </p:grpSp>
      <p:grpSp>
        <p:nvGrpSpPr>
          <p:cNvPr id="829" name="Google Shape;1022;g37967868bcc_0_872"/>
          <p:cNvGrpSpPr/>
          <p:nvPr/>
        </p:nvGrpSpPr>
        <p:grpSpPr>
          <a:xfrm>
            <a:off x="10330920" y="1861560"/>
            <a:ext cx="7033680" cy="837720"/>
            <a:chOff x="10330920" y="1861560"/>
            <a:chExt cx="7033680" cy="837720"/>
          </a:xfrm>
        </p:grpSpPr>
        <p:sp>
          <p:nvSpPr>
            <p:cNvPr id="830" name="Google Shape;1023;g37967868bcc_0_872"/>
            <p:cNvSpPr/>
            <p:nvPr/>
          </p:nvSpPr>
          <p:spPr>
            <a:xfrm>
              <a:off x="10330920" y="1890000"/>
              <a:ext cx="306000" cy="306000"/>
            </a:xfrm>
            <a:custGeom>
              <a:avLst/>
              <a:gdLst>
                <a:gd name="textAreaLeft" fmla="*/ 0 w 306000"/>
                <a:gd name="textAreaRight" fmla="*/ 306360 w 306000"/>
                <a:gd name="textAreaTop" fmla="*/ 0 h 306000"/>
                <a:gd name="textAreaBottom" fmla="*/ 306360 h 306000"/>
              </a:gdLst>
              <a:ahLst/>
              <a:cxnLst/>
              <a:rect l="textAreaLeft" t="textAreaTop" r="textAreaRight" b="textAreaBottom"/>
              <a:pathLst>
                <a:path w="408511" h="408511">
                  <a:moveTo>
                    <a:pt x="0" y="0"/>
                  </a:moveTo>
                  <a:lnTo>
                    <a:pt x="408511" y="0"/>
                  </a:lnTo>
                  <a:lnTo>
                    <a:pt x="408511" y="408511"/>
                  </a:lnTo>
                  <a:lnTo>
                    <a:pt x="0" y="408511"/>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31" name="Google Shape;1024;g37967868bcc_0_872"/>
            <p:cNvSpPr/>
            <p:nvPr/>
          </p:nvSpPr>
          <p:spPr>
            <a:xfrm>
              <a:off x="10787400" y="1861560"/>
              <a:ext cx="6577200" cy="83772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540" strike="noStrike" u="none">
                  <a:solidFill>
                    <a:srgbClr val="f83985"/>
                  </a:solidFill>
                  <a:effectLst/>
                  <a:uFillTx/>
                  <a:latin typeface="Maven Pro"/>
                  <a:ea typeface="Maven Pro"/>
                </a:rPr>
                <a:t>STARTER </a:t>
              </a:r>
              <a:r>
                <a:rPr b="1" lang="en-US" sz="1540" strike="noStrike" u="none">
                  <a:solidFill>
                    <a:srgbClr val="ffffff"/>
                  </a:solidFill>
                  <a:effectLst/>
                  <a:uFillTx/>
                  <a:latin typeface="Maven Pro"/>
                  <a:ea typeface="Maven Pro"/>
                </a:rPr>
                <a:t>– Operacional Essencial</a:t>
              </a:r>
              <a:endParaRPr b="0" lang="pt-BR" sz="1540" strike="noStrike" u="none">
                <a:solidFill>
                  <a:srgbClr val="ffffff"/>
                </a:solidFill>
                <a:effectLst/>
                <a:uFillTx/>
                <a:latin typeface="Arial"/>
              </a:endParaRPr>
            </a:p>
            <a:p>
              <a:pPr>
                <a:lnSpc>
                  <a:spcPct val="139000"/>
                </a:lnSpc>
                <a:tabLst>
                  <a:tab algn="l" pos="0"/>
                </a:tabLst>
              </a:pPr>
              <a:r>
                <a:rPr b="0" lang="en-US" sz="1200" strike="noStrike" u="none">
                  <a:solidFill>
                    <a:srgbClr val="ffffff"/>
                  </a:solidFill>
                  <a:effectLst/>
                  <a:uFillTx/>
                  <a:latin typeface="Maven Pro"/>
                  <a:ea typeface="Maven Pro"/>
                </a:rPr>
                <a:t>Pacote indicado para quem está começando ou possui baixa complexidade nas operações.</a:t>
              </a:r>
              <a:endParaRPr b="0" lang="pt-BR" sz="1200" strike="noStrike" u="none">
                <a:solidFill>
                  <a:srgbClr val="ffffff"/>
                </a:solidFill>
                <a:effectLst/>
                <a:uFillTx/>
                <a:latin typeface="Arial"/>
              </a:endParaRPr>
            </a:p>
          </p:txBody>
        </p:sp>
      </p:grpSp>
      <p:grpSp>
        <p:nvGrpSpPr>
          <p:cNvPr id="832" name="Google Shape;1025;g37967868bcc_0_872"/>
          <p:cNvGrpSpPr/>
          <p:nvPr/>
        </p:nvGrpSpPr>
        <p:grpSpPr>
          <a:xfrm>
            <a:off x="10330920" y="3015360"/>
            <a:ext cx="7421760" cy="1599480"/>
            <a:chOff x="10330920" y="3015360"/>
            <a:chExt cx="7421760" cy="1599480"/>
          </a:xfrm>
        </p:grpSpPr>
        <p:sp>
          <p:nvSpPr>
            <p:cNvPr id="833" name="Google Shape;1026;g37967868bcc_0_872"/>
            <p:cNvSpPr/>
            <p:nvPr/>
          </p:nvSpPr>
          <p:spPr>
            <a:xfrm>
              <a:off x="10330920" y="3043800"/>
              <a:ext cx="306000" cy="306000"/>
            </a:xfrm>
            <a:custGeom>
              <a:avLst/>
              <a:gdLst>
                <a:gd name="textAreaLeft" fmla="*/ 0 w 306000"/>
                <a:gd name="textAreaRight" fmla="*/ 306360 w 306000"/>
                <a:gd name="textAreaTop" fmla="*/ 0 h 306000"/>
                <a:gd name="textAreaBottom" fmla="*/ 306360 h 306000"/>
              </a:gdLst>
              <a:ahLst/>
              <a:cxnLst/>
              <a:rect l="textAreaLeft" t="textAreaTop" r="textAreaRight" b="textAreaBottom"/>
              <a:pathLst>
                <a:path w="408511" h="408511">
                  <a:moveTo>
                    <a:pt x="0" y="0"/>
                  </a:moveTo>
                  <a:lnTo>
                    <a:pt x="408511" y="0"/>
                  </a:lnTo>
                  <a:lnTo>
                    <a:pt x="408511" y="408511"/>
                  </a:lnTo>
                  <a:lnTo>
                    <a:pt x="0" y="408511"/>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34" name="Google Shape;1027;g37967868bcc_0_872"/>
            <p:cNvSpPr/>
            <p:nvPr/>
          </p:nvSpPr>
          <p:spPr>
            <a:xfrm>
              <a:off x="10787400" y="3015360"/>
              <a:ext cx="6965280" cy="159948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540" strike="noStrike" u="none">
                  <a:solidFill>
                    <a:srgbClr val="f83985"/>
                  </a:solidFill>
                  <a:effectLst/>
                  <a:uFillTx/>
                  <a:latin typeface="Maven Pro"/>
                  <a:ea typeface="Maven Pro"/>
                </a:rPr>
                <a:t>SILVER </a:t>
              </a:r>
              <a:r>
                <a:rPr b="1" lang="en-US" sz="1540" strike="noStrike" u="none">
                  <a:solidFill>
                    <a:srgbClr val="ffffff"/>
                  </a:solidFill>
                  <a:effectLst/>
                  <a:uFillTx/>
                  <a:latin typeface="Maven Pro"/>
                  <a:ea typeface="Maven Pro"/>
                </a:rPr>
                <a:t>– Fluxo Básico</a:t>
              </a:r>
              <a:endParaRPr b="0" lang="pt-BR" sz="1540" strike="noStrike" u="none">
                <a:solidFill>
                  <a:srgbClr val="ffffff"/>
                </a:solidFill>
                <a:effectLst/>
                <a:uFillTx/>
                <a:latin typeface="Arial"/>
              </a:endParaRPr>
            </a:p>
            <a:p>
              <a:pPr>
                <a:lnSpc>
                  <a:spcPct val="139000"/>
                </a:lnSpc>
                <a:tabLst>
                  <a:tab algn="l" pos="0"/>
                </a:tabLst>
              </a:pPr>
              <a:r>
                <a:rPr b="0" lang="en-US" sz="1200" strike="noStrike" u="none">
                  <a:solidFill>
                    <a:srgbClr val="ffffff"/>
                  </a:solidFill>
                  <a:effectLst/>
                  <a:uFillTx/>
                  <a:latin typeface="Maven Pro"/>
                  <a:ea typeface="Maven Pro"/>
                </a:rPr>
                <a:t>Pacote voltado para operações com necessidades de evolução leve e manutenção recorrente.</a:t>
              </a:r>
              <a:endParaRPr b="0" lang="pt-BR" sz="1200" strike="noStrike" u="none">
                <a:solidFill>
                  <a:srgbClr val="ffffff"/>
                </a:solidFill>
                <a:effectLst/>
                <a:uFillTx/>
                <a:latin typeface="Arial"/>
              </a:endParaRPr>
            </a:p>
            <a:p>
              <a:pPr>
                <a:lnSpc>
                  <a:spcPct val="139000"/>
                </a:lnSpc>
                <a:tabLst>
                  <a:tab algn="l" pos="0"/>
                </a:tabLst>
              </a:pPr>
              <a:r>
                <a:rPr b="1" lang="en-US" sz="1200" strike="noStrike" u="none">
                  <a:solidFill>
                    <a:srgbClr val="fd3890"/>
                  </a:solidFill>
                  <a:effectLst/>
                  <a:uFillTx/>
                  <a:latin typeface="Maven Pro"/>
                  <a:ea typeface="Maven Pro"/>
                </a:rPr>
                <a:t>Funcionalidades extras: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Reunião mensal de performance + sugestão de melhorias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Relatórios automáticos mensais com principais indicadores</a:t>
              </a:r>
              <a:endParaRPr b="0" lang="pt-BR" sz="1200" strike="noStrike" u="none">
                <a:solidFill>
                  <a:srgbClr val="ffffff"/>
                </a:solidFill>
                <a:effectLst/>
                <a:uFillTx/>
                <a:latin typeface="Arial"/>
              </a:endParaRPr>
            </a:p>
          </p:txBody>
        </p:sp>
      </p:grpSp>
      <p:grpSp>
        <p:nvGrpSpPr>
          <p:cNvPr id="835" name="Google Shape;1028;g37967868bcc_0_872"/>
          <p:cNvGrpSpPr/>
          <p:nvPr/>
        </p:nvGrpSpPr>
        <p:grpSpPr>
          <a:xfrm>
            <a:off x="10330920" y="4849200"/>
            <a:ext cx="6760080" cy="2361960"/>
            <a:chOff x="10330920" y="4849200"/>
            <a:chExt cx="6760080" cy="2361960"/>
          </a:xfrm>
        </p:grpSpPr>
        <p:sp>
          <p:nvSpPr>
            <p:cNvPr id="836" name="Google Shape;1029;g37967868bcc_0_872"/>
            <p:cNvSpPr/>
            <p:nvPr/>
          </p:nvSpPr>
          <p:spPr>
            <a:xfrm>
              <a:off x="10330920" y="4877640"/>
              <a:ext cx="306000" cy="306000"/>
            </a:xfrm>
            <a:custGeom>
              <a:avLst/>
              <a:gdLst>
                <a:gd name="textAreaLeft" fmla="*/ 0 w 306000"/>
                <a:gd name="textAreaRight" fmla="*/ 306360 w 306000"/>
                <a:gd name="textAreaTop" fmla="*/ 0 h 306000"/>
                <a:gd name="textAreaBottom" fmla="*/ 306360 h 306000"/>
              </a:gdLst>
              <a:ahLst/>
              <a:cxnLst/>
              <a:rect l="textAreaLeft" t="textAreaTop" r="textAreaRight" b="textAreaBottom"/>
              <a:pathLst>
                <a:path w="408511" h="408511">
                  <a:moveTo>
                    <a:pt x="0" y="0"/>
                  </a:moveTo>
                  <a:lnTo>
                    <a:pt x="408511" y="0"/>
                  </a:lnTo>
                  <a:lnTo>
                    <a:pt x="408511" y="408511"/>
                  </a:lnTo>
                  <a:lnTo>
                    <a:pt x="0" y="40851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37" name="Google Shape;1030;g37967868bcc_0_872"/>
            <p:cNvSpPr/>
            <p:nvPr/>
          </p:nvSpPr>
          <p:spPr>
            <a:xfrm>
              <a:off x="10787400" y="4849200"/>
              <a:ext cx="6303600" cy="236196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540" strike="noStrike" u="none">
                  <a:solidFill>
                    <a:srgbClr val="f83985"/>
                  </a:solidFill>
                  <a:effectLst/>
                  <a:uFillTx/>
                  <a:latin typeface="Maven Pro"/>
                  <a:ea typeface="Maven Pro"/>
                </a:rPr>
                <a:t>GOLD </a:t>
              </a:r>
              <a:r>
                <a:rPr b="1" lang="en-US" sz="1540" strike="noStrike" u="none">
                  <a:solidFill>
                    <a:srgbClr val="ffffff"/>
                  </a:solidFill>
                  <a:effectLst/>
                  <a:uFillTx/>
                  <a:latin typeface="Maven Pro"/>
                  <a:ea typeface="Maven Pro"/>
                </a:rPr>
                <a:t>– Estratégico e Técnico</a:t>
              </a:r>
              <a:endParaRPr b="0" lang="pt-BR" sz="1540" strike="noStrike" u="none">
                <a:solidFill>
                  <a:srgbClr val="ffffff"/>
                </a:solidFill>
                <a:effectLst/>
                <a:uFillTx/>
                <a:latin typeface="Arial"/>
              </a:endParaRPr>
            </a:p>
            <a:p>
              <a:pPr>
                <a:lnSpc>
                  <a:spcPct val="139000"/>
                </a:lnSpc>
                <a:tabLst>
                  <a:tab algn="l" pos="0"/>
                </a:tabLst>
              </a:pPr>
              <a:r>
                <a:rPr b="0" lang="en-US" sz="1200" strike="noStrike" u="none">
                  <a:solidFill>
                    <a:srgbClr val="ffffff"/>
                  </a:solidFill>
                  <a:effectLst/>
                  <a:uFillTx/>
                  <a:latin typeface="Maven Pro"/>
                  <a:ea typeface="Maven Pro"/>
                </a:rPr>
                <a:t>Pacote ideal para clientes com maior volume e foco em performance e automações.</a:t>
              </a:r>
              <a:endParaRPr b="0" lang="pt-BR" sz="1200" strike="noStrike" u="none">
                <a:solidFill>
                  <a:srgbClr val="ffffff"/>
                </a:solidFill>
                <a:effectLst/>
                <a:uFillTx/>
                <a:latin typeface="Arial"/>
              </a:endParaRPr>
            </a:p>
            <a:p>
              <a:pPr>
                <a:lnSpc>
                  <a:spcPct val="139000"/>
                </a:lnSpc>
                <a:tabLst>
                  <a:tab algn="l" pos="0"/>
                </a:tabLst>
              </a:pPr>
              <a:r>
                <a:rPr b="1" lang="en-US" sz="1200" strike="noStrike" u="none">
                  <a:solidFill>
                    <a:srgbClr val="fd3890"/>
                  </a:solidFill>
                  <a:effectLst/>
                  <a:uFillTx/>
                  <a:latin typeface="Maven Pro"/>
                  <a:ea typeface="Maven Pro"/>
                </a:rPr>
                <a:t>Funcionalidades extras: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Reunião semanal de acompanhamento para status e discussões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Curadoria proativa trimestral com plano de ação</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Onboarding de novos atendentes (manual + treinamento)</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Relatórios automáticos mensais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Reunião mensal de performance</a:t>
              </a:r>
              <a:endParaRPr b="0" lang="pt-BR" sz="1200" strike="noStrike" u="none">
                <a:solidFill>
                  <a:srgbClr val="ffffff"/>
                </a:solidFill>
                <a:effectLst/>
                <a:uFillTx/>
                <a:latin typeface="Arial"/>
              </a:endParaRPr>
            </a:p>
          </p:txBody>
        </p:sp>
      </p:grpSp>
      <p:grpSp>
        <p:nvGrpSpPr>
          <p:cNvPr id="838" name="Google Shape;1031;g37967868bcc_0_872"/>
          <p:cNvGrpSpPr/>
          <p:nvPr/>
        </p:nvGrpSpPr>
        <p:grpSpPr>
          <a:xfrm>
            <a:off x="10330920" y="7360920"/>
            <a:ext cx="7421760" cy="2616120"/>
            <a:chOff x="10330920" y="7360920"/>
            <a:chExt cx="7421760" cy="2616120"/>
          </a:xfrm>
        </p:grpSpPr>
        <p:sp>
          <p:nvSpPr>
            <p:cNvPr id="839" name="Google Shape;1032;g37967868bcc_0_872"/>
            <p:cNvSpPr/>
            <p:nvPr/>
          </p:nvSpPr>
          <p:spPr>
            <a:xfrm>
              <a:off x="10330920" y="7389360"/>
              <a:ext cx="306000" cy="306000"/>
            </a:xfrm>
            <a:custGeom>
              <a:avLst/>
              <a:gdLst>
                <a:gd name="textAreaLeft" fmla="*/ 0 w 306000"/>
                <a:gd name="textAreaRight" fmla="*/ 306360 w 306000"/>
                <a:gd name="textAreaTop" fmla="*/ 0 h 306000"/>
                <a:gd name="textAreaBottom" fmla="*/ 306360 h 306000"/>
              </a:gdLst>
              <a:ahLst/>
              <a:cxnLst/>
              <a:rect l="textAreaLeft" t="textAreaTop" r="textAreaRight" b="textAreaBottom"/>
              <a:pathLst>
                <a:path w="408511" h="408511">
                  <a:moveTo>
                    <a:pt x="0" y="0"/>
                  </a:moveTo>
                  <a:lnTo>
                    <a:pt x="408511" y="0"/>
                  </a:lnTo>
                  <a:lnTo>
                    <a:pt x="408511" y="408511"/>
                  </a:lnTo>
                  <a:lnTo>
                    <a:pt x="0" y="408511"/>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40" name="Google Shape;1033;g37967868bcc_0_872"/>
            <p:cNvSpPr/>
            <p:nvPr/>
          </p:nvSpPr>
          <p:spPr>
            <a:xfrm>
              <a:off x="10787400" y="7360920"/>
              <a:ext cx="6965280" cy="261612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540" strike="noStrike" u="none">
                  <a:solidFill>
                    <a:srgbClr val="f83985"/>
                  </a:solidFill>
                  <a:effectLst/>
                  <a:uFillTx/>
                  <a:latin typeface="Maven Pro"/>
                  <a:ea typeface="Maven Pro"/>
                </a:rPr>
                <a:t>DIAMOND </a:t>
              </a:r>
              <a:r>
                <a:rPr b="1" lang="en-US" sz="1540" strike="noStrike" u="none">
                  <a:solidFill>
                    <a:srgbClr val="ffffff"/>
                  </a:solidFill>
                  <a:effectLst/>
                  <a:uFillTx/>
                  <a:latin typeface="Maven Pro"/>
                  <a:ea typeface="Maven Pro"/>
                </a:rPr>
                <a:t>– Automação Inteligente</a:t>
              </a:r>
              <a:endParaRPr b="0" lang="pt-BR" sz="1540" strike="noStrike" u="none">
                <a:solidFill>
                  <a:srgbClr val="ffffff"/>
                </a:solidFill>
                <a:effectLst/>
                <a:uFillTx/>
                <a:latin typeface="Arial"/>
              </a:endParaRPr>
            </a:p>
            <a:p>
              <a:pPr>
                <a:lnSpc>
                  <a:spcPct val="139000"/>
                </a:lnSpc>
                <a:tabLst>
                  <a:tab algn="l" pos="0"/>
                </a:tabLst>
              </a:pPr>
              <a:r>
                <a:rPr b="0" lang="en-US" sz="1200" strike="noStrike" u="none">
                  <a:solidFill>
                    <a:srgbClr val="ffffff"/>
                  </a:solidFill>
                  <a:effectLst/>
                  <a:uFillTx/>
                  <a:latin typeface="Maven Pro"/>
                  <a:ea typeface="Maven Pro"/>
                </a:rPr>
                <a:t>Para operações maduras, com foco em inteligência artificial, automações e personalizações profundas.</a:t>
              </a:r>
              <a:endParaRPr b="0" lang="pt-BR" sz="1200" strike="noStrike" u="none">
                <a:solidFill>
                  <a:srgbClr val="ffffff"/>
                </a:solidFill>
                <a:effectLst/>
                <a:uFillTx/>
                <a:latin typeface="Arial"/>
              </a:endParaRPr>
            </a:p>
            <a:p>
              <a:pPr>
                <a:lnSpc>
                  <a:spcPct val="139000"/>
                </a:lnSpc>
                <a:tabLst>
                  <a:tab algn="l" pos="0"/>
                </a:tabLst>
              </a:pPr>
              <a:r>
                <a:rPr b="1" lang="en-US" sz="1200" strike="noStrike" u="none">
                  <a:solidFill>
                    <a:srgbClr val="fd3890"/>
                  </a:solidFill>
                  <a:effectLst/>
                  <a:uFillTx/>
                  <a:latin typeface="Maven Pro"/>
                  <a:ea typeface="Maven Pro"/>
                </a:rPr>
                <a:t>Funcionalidades extras: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Reunião semanal de acompanhamento para status e discussões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Planejamento semestral de roadmap de evolução</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Disponibilidade de horas emergenciais mensais</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Curadoria proativa trimestral</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Onboarding técnico completo</a:t>
              </a:r>
              <a:endParaRPr b="0" lang="pt-BR" sz="1200" strike="noStrike" u="none">
                <a:solidFill>
                  <a:srgbClr val="ffffff"/>
                </a:solidFill>
                <a:effectLst/>
                <a:uFillTx/>
                <a:latin typeface="Arial"/>
              </a:endParaRPr>
            </a:p>
            <a:p>
              <a:pPr lvl="1" marL="281520" indent="-134280">
                <a:lnSpc>
                  <a:spcPct val="139000"/>
                </a:lnSpc>
                <a:buClr>
                  <a:srgbClr val="ffffff"/>
                </a:buClr>
                <a:buFont typeface="Arial"/>
                <a:buChar char="•"/>
                <a:tabLst>
                  <a:tab algn="l" pos="0"/>
                </a:tabLst>
              </a:pPr>
              <a:r>
                <a:rPr b="0" lang="en-US" sz="1200" strike="noStrike" u="none">
                  <a:solidFill>
                    <a:srgbClr val="ffffff"/>
                  </a:solidFill>
                  <a:effectLst/>
                  <a:uFillTx/>
                  <a:latin typeface="Maven Pro"/>
                  <a:ea typeface="Maven Pro"/>
                </a:rPr>
                <a:t>Relatórios e reuniões de análise estratégica</a:t>
              </a:r>
              <a:endParaRPr b="0" lang="pt-BR" sz="1200" strike="noStrike" u="none">
                <a:solidFill>
                  <a:srgbClr val="ffffff"/>
                </a:solidFill>
                <a:effectLst/>
                <a:uFillTx/>
                <a:latin typeface="Arial"/>
              </a:endParaRPr>
            </a:p>
          </p:txBody>
        </p:sp>
      </p:grpSp>
      <p:grpSp>
        <p:nvGrpSpPr>
          <p:cNvPr id="841" name="Google Shape;1034;g37967868bcc_0_872"/>
          <p:cNvGrpSpPr/>
          <p:nvPr/>
        </p:nvGrpSpPr>
        <p:grpSpPr>
          <a:xfrm>
            <a:off x="10549800" y="2809800"/>
            <a:ext cx="6984360" cy="4345200"/>
            <a:chOff x="10549800" y="2809800"/>
            <a:chExt cx="6984360" cy="4345200"/>
          </a:xfrm>
        </p:grpSpPr>
        <p:cxnSp>
          <p:nvCxnSpPr>
            <p:cNvPr id="842" name="Google Shape;1035;g37967868bcc_0_872"/>
            <p:cNvCxnSpPr/>
            <p:nvPr/>
          </p:nvCxnSpPr>
          <p:spPr>
            <a:xfrm>
              <a:off x="10549800" y="2809800"/>
              <a:ext cx="6984720" cy="360"/>
            </a:xfrm>
            <a:prstGeom prst="straightConnector1">
              <a:avLst/>
            </a:prstGeom>
            <a:ln cap="rnd" w="12700">
              <a:solidFill>
                <a:srgbClr val="fd3890">
                  <a:alpha val="44000"/>
                </a:srgbClr>
              </a:solidFill>
              <a:round/>
            </a:ln>
          </p:spPr>
        </p:cxnSp>
        <p:cxnSp>
          <p:nvCxnSpPr>
            <p:cNvPr id="843" name="Google Shape;1036;g37967868bcc_0_872"/>
            <p:cNvCxnSpPr/>
            <p:nvPr/>
          </p:nvCxnSpPr>
          <p:spPr>
            <a:xfrm>
              <a:off x="10549800" y="4643280"/>
              <a:ext cx="6984720" cy="360"/>
            </a:xfrm>
            <a:prstGeom prst="straightConnector1">
              <a:avLst/>
            </a:prstGeom>
            <a:ln cap="rnd" w="12700">
              <a:solidFill>
                <a:srgbClr val="fd3890">
                  <a:alpha val="44000"/>
                </a:srgbClr>
              </a:solidFill>
              <a:round/>
            </a:ln>
          </p:spPr>
        </p:cxnSp>
        <p:cxnSp>
          <p:nvCxnSpPr>
            <p:cNvPr id="844" name="Google Shape;1037;g37967868bcc_0_872"/>
            <p:cNvCxnSpPr/>
            <p:nvPr/>
          </p:nvCxnSpPr>
          <p:spPr>
            <a:xfrm>
              <a:off x="10549800" y="7155000"/>
              <a:ext cx="6984720" cy="360"/>
            </a:xfrm>
            <a:prstGeom prst="straightConnector1">
              <a:avLst/>
            </a:prstGeom>
            <a:ln cap="rnd" w="12700">
              <a:solidFill>
                <a:srgbClr val="fd3890">
                  <a:alpha val="44000"/>
                </a:srgbClr>
              </a:solidFill>
              <a:round/>
            </a:ln>
          </p:spPr>
        </p:cxnSp>
      </p:grpSp>
      <p:grpSp>
        <p:nvGrpSpPr>
          <p:cNvPr id="845" name="Google Shape;1038;g37967868bcc_0_872"/>
          <p:cNvGrpSpPr/>
          <p:nvPr/>
        </p:nvGrpSpPr>
        <p:grpSpPr>
          <a:xfrm>
            <a:off x="6033240" y="1248480"/>
            <a:ext cx="187200" cy="1840680"/>
            <a:chOff x="6033240" y="1248480"/>
            <a:chExt cx="187200" cy="1840680"/>
          </a:xfrm>
        </p:grpSpPr>
        <p:sp>
          <p:nvSpPr>
            <p:cNvPr id="846" name="Google Shape;1039;g37967868bcc_0_872"/>
            <p:cNvSpPr/>
            <p:nvPr/>
          </p:nvSpPr>
          <p:spPr>
            <a:xfrm>
              <a:off x="6033240" y="1248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47" name="Google Shape;1040;g37967868bcc_0_872"/>
            <p:cNvSpPr/>
            <p:nvPr/>
          </p:nvSpPr>
          <p:spPr>
            <a:xfrm>
              <a:off x="6033240" y="15242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48" name="Google Shape;1041;g37967868bcc_0_872"/>
            <p:cNvSpPr/>
            <p:nvPr/>
          </p:nvSpPr>
          <p:spPr>
            <a:xfrm>
              <a:off x="6033240" y="29019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49" name="Google Shape;1042;g37967868bcc_0_872"/>
            <p:cNvSpPr/>
            <p:nvPr/>
          </p:nvSpPr>
          <p:spPr>
            <a:xfrm>
              <a:off x="6033240" y="17996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0" name="Google Shape;1043;g37967868bcc_0_872"/>
            <p:cNvSpPr/>
            <p:nvPr/>
          </p:nvSpPr>
          <p:spPr>
            <a:xfrm>
              <a:off x="6033240" y="20754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1" name="Google Shape;1044;g37967868bcc_0_872"/>
            <p:cNvSpPr/>
            <p:nvPr/>
          </p:nvSpPr>
          <p:spPr>
            <a:xfrm>
              <a:off x="6033240" y="23508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2" name="Google Shape;1045;g37967868bcc_0_872"/>
            <p:cNvSpPr/>
            <p:nvPr/>
          </p:nvSpPr>
          <p:spPr>
            <a:xfrm>
              <a:off x="6033240" y="26265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853" name="Google Shape;1046;g37967868bcc_0_872"/>
          <p:cNvGrpSpPr/>
          <p:nvPr/>
        </p:nvGrpSpPr>
        <p:grpSpPr>
          <a:xfrm>
            <a:off x="7158960" y="1248480"/>
            <a:ext cx="187200" cy="3476160"/>
            <a:chOff x="7158960" y="1248480"/>
            <a:chExt cx="187200" cy="3476160"/>
          </a:xfrm>
        </p:grpSpPr>
        <p:sp>
          <p:nvSpPr>
            <p:cNvPr id="854" name="Google Shape;1047;g37967868bcc_0_872"/>
            <p:cNvSpPr/>
            <p:nvPr/>
          </p:nvSpPr>
          <p:spPr>
            <a:xfrm>
              <a:off x="7158960" y="1248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5" name="Google Shape;1048;g37967868bcc_0_872"/>
            <p:cNvSpPr/>
            <p:nvPr/>
          </p:nvSpPr>
          <p:spPr>
            <a:xfrm>
              <a:off x="7158960" y="15242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6" name="Google Shape;1049;g37967868bcc_0_872"/>
            <p:cNvSpPr/>
            <p:nvPr/>
          </p:nvSpPr>
          <p:spPr>
            <a:xfrm>
              <a:off x="7158960" y="29019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7" name="Google Shape;1050;g37967868bcc_0_872"/>
            <p:cNvSpPr/>
            <p:nvPr/>
          </p:nvSpPr>
          <p:spPr>
            <a:xfrm>
              <a:off x="7158960" y="4263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8" name="Google Shape;1051;g37967868bcc_0_872"/>
            <p:cNvSpPr/>
            <p:nvPr/>
          </p:nvSpPr>
          <p:spPr>
            <a:xfrm>
              <a:off x="7158960" y="45374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59" name="Google Shape;1052;g37967868bcc_0_872"/>
            <p:cNvSpPr/>
            <p:nvPr/>
          </p:nvSpPr>
          <p:spPr>
            <a:xfrm>
              <a:off x="7158960" y="17996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0" name="Google Shape;1053;g37967868bcc_0_872"/>
            <p:cNvSpPr/>
            <p:nvPr/>
          </p:nvSpPr>
          <p:spPr>
            <a:xfrm>
              <a:off x="7158960" y="31683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1" name="Google Shape;1054;g37967868bcc_0_872"/>
            <p:cNvSpPr/>
            <p:nvPr/>
          </p:nvSpPr>
          <p:spPr>
            <a:xfrm>
              <a:off x="7158960" y="20754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1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2" name="Google Shape;1055;g37967868bcc_0_872"/>
            <p:cNvSpPr/>
            <p:nvPr/>
          </p:nvSpPr>
          <p:spPr>
            <a:xfrm>
              <a:off x="7158960" y="34423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2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3" name="Google Shape;1056;g37967868bcc_0_872"/>
            <p:cNvSpPr/>
            <p:nvPr/>
          </p:nvSpPr>
          <p:spPr>
            <a:xfrm>
              <a:off x="7158960" y="23508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4" name="Google Shape;1057;g37967868bcc_0_872"/>
            <p:cNvSpPr/>
            <p:nvPr/>
          </p:nvSpPr>
          <p:spPr>
            <a:xfrm>
              <a:off x="7158960" y="37159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5" name="Google Shape;1058;g37967868bcc_0_872"/>
            <p:cNvSpPr/>
            <p:nvPr/>
          </p:nvSpPr>
          <p:spPr>
            <a:xfrm>
              <a:off x="7158960" y="26265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6" name="Google Shape;1059;g37967868bcc_0_872"/>
            <p:cNvSpPr/>
            <p:nvPr/>
          </p:nvSpPr>
          <p:spPr>
            <a:xfrm>
              <a:off x="7158960" y="39898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867" name="Google Shape;1060;g37967868bcc_0_872"/>
          <p:cNvGrpSpPr/>
          <p:nvPr/>
        </p:nvGrpSpPr>
        <p:grpSpPr>
          <a:xfrm>
            <a:off x="8284320" y="1248480"/>
            <a:ext cx="187200" cy="5387400"/>
            <a:chOff x="8284320" y="1248480"/>
            <a:chExt cx="187200" cy="5387400"/>
          </a:xfrm>
        </p:grpSpPr>
        <p:sp>
          <p:nvSpPr>
            <p:cNvPr id="868" name="Google Shape;1061;g37967868bcc_0_872"/>
            <p:cNvSpPr/>
            <p:nvPr/>
          </p:nvSpPr>
          <p:spPr>
            <a:xfrm>
              <a:off x="8284320" y="1248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69" name="Google Shape;1062;g37967868bcc_0_872"/>
            <p:cNvSpPr/>
            <p:nvPr/>
          </p:nvSpPr>
          <p:spPr>
            <a:xfrm>
              <a:off x="8284320" y="15224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0" name="Google Shape;1063;g37967868bcc_0_872"/>
            <p:cNvSpPr/>
            <p:nvPr/>
          </p:nvSpPr>
          <p:spPr>
            <a:xfrm>
              <a:off x="8284320" y="28908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1" name="Google Shape;1064;g37967868bcc_0_872"/>
            <p:cNvSpPr/>
            <p:nvPr/>
          </p:nvSpPr>
          <p:spPr>
            <a:xfrm>
              <a:off x="8284320" y="42591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2" name="Google Shape;1065;g37967868bcc_0_872"/>
            <p:cNvSpPr/>
            <p:nvPr/>
          </p:nvSpPr>
          <p:spPr>
            <a:xfrm>
              <a:off x="8284320" y="5901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2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3" name="Google Shape;1066;g37967868bcc_0_872"/>
            <p:cNvSpPr/>
            <p:nvPr/>
          </p:nvSpPr>
          <p:spPr>
            <a:xfrm>
              <a:off x="8284320" y="45327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4" name="Google Shape;1067;g37967868bcc_0_872"/>
            <p:cNvSpPr/>
            <p:nvPr/>
          </p:nvSpPr>
          <p:spPr>
            <a:xfrm>
              <a:off x="8284320" y="61750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5" name="Google Shape;1068;g37967868bcc_0_872"/>
            <p:cNvSpPr/>
            <p:nvPr/>
          </p:nvSpPr>
          <p:spPr>
            <a:xfrm>
              <a:off x="8284320" y="64486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6" name="Google Shape;1069;g37967868bcc_0_872"/>
            <p:cNvSpPr/>
            <p:nvPr/>
          </p:nvSpPr>
          <p:spPr>
            <a:xfrm>
              <a:off x="8284320" y="17960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7" name="Google Shape;1070;g37967868bcc_0_872"/>
            <p:cNvSpPr/>
            <p:nvPr/>
          </p:nvSpPr>
          <p:spPr>
            <a:xfrm>
              <a:off x="8284320" y="31644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8" name="Google Shape;1071;g37967868bcc_0_872"/>
            <p:cNvSpPr/>
            <p:nvPr/>
          </p:nvSpPr>
          <p:spPr>
            <a:xfrm>
              <a:off x="8284320" y="48067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79" name="Google Shape;1072;g37967868bcc_0_872"/>
            <p:cNvSpPr/>
            <p:nvPr/>
          </p:nvSpPr>
          <p:spPr>
            <a:xfrm>
              <a:off x="8284320" y="20696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0" name="Google Shape;1073;g37967868bcc_0_872"/>
            <p:cNvSpPr/>
            <p:nvPr/>
          </p:nvSpPr>
          <p:spPr>
            <a:xfrm>
              <a:off x="8284320" y="34380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1" name="Google Shape;1074;g37967868bcc_0_872"/>
            <p:cNvSpPr/>
            <p:nvPr/>
          </p:nvSpPr>
          <p:spPr>
            <a:xfrm>
              <a:off x="8284320" y="50803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2" name="Google Shape;1075;g37967868bcc_0_872"/>
            <p:cNvSpPr/>
            <p:nvPr/>
          </p:nvSpPr>
          <p:spPr>
            <a:xfrm>
              <a:off x="8284320" y="23432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3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3" name="Google Shape;1076;g37967868bcc_0_872"/>
            <p:cNvSpPr/>
            <p:nvPr/>
          </p:nvSpPr>
          <p:spPr>
            <a:xfrm>
              <a:off x="8284320" y="37119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4" name="Google Shape;1077;g37967868bcc_0_872"/>
            <p:cNvSpPr/>
            <p:nvPr/>
          </p:nvSpPr>
          <p:spPr>
            <a:xfrm>
              <a:off x="8284320" y="53539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5" name="Google Shape;1078;g37967868bcc_0_872"/>
            <p:cNvSpPr/>
            <p:nvPr/>
          </p:nvSpPr>
          <p:spPr>
            <a:xfrm>
              <a:off x="8284320" y="26172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6" name="Google Shape;1079;g37967868bcc_0_872"/>
            <p:cNvSpPr/>
            <p:nvPr/>
          </p:nvSpPr>
          <p:spPr>
            <a:xfrm>
              <a:off x="8284320" y="39855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87" name="Google Shape;1080;g37967868bcc_0_872"/>
            <p:cNvSpPr/>
            <p:nvPr/>
          </p:nvSpPr>
          <p:spPr>
            <a:xfrm>
              <a:off x="8284320" y="56275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888" name="Google Shape;1081;g37967868bcc_0_872"/>
          <p:cNvGrpSpPr/>
          <p:nvPr/>
        </p:nvGrpSpPr>
        <p:grpSpPr>
          <a:xfrm>
            <a:off x="9410040" y="1248480"/>
            <a:ext cx="187200" cy="7575840"/>
            <a:chOff x="9410040" y="1248480"/>
            <a:chExt cx="187200" cy="7575840"/>
          </a:xfrm>
        </p:grpSpPr>
        <p:sp>
          <p:nvSpPr>
            <p:cNvPr id="889" name="Google Shape;1082;g37967868bcc_0_872"/>
            <p:cNvSpPr/>
            <p:nvPr/>
          </p:nvSpPr>
          <p:spPr>
            <a:xfrm>
              <a:off x="9410040" y="1248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0" name="Google Shape;1083;g37967868bcc_0_872"/>
            <p:cNvSpPr/>
            <p:nvPr/>
          </p:nvSpPr>
          <p:spPr>
            <a:xfrm>
              <a:off x="9410040" y="15224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1" name="Google Shape;1084;g37967868bcc_0_872"/>
            <p:cNvSpPr/>
            <p:nvPr/>
          </p:nvSpPr>
          <p:spPr>
            <a:xfrm>
              <a:off x="9410040" y="28908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2" name="Google Shape;1085;g37967868bcc_0_872"/>
            <p:cNvSpPr/>
            <p:nvPr/>
          </p:nvSpPr>
          <p:spPr>
            <a:xfrm>
              <a:off x="9410040" y="42591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3" name="Google Shape;1086;g37967868bcc_0_872"/>
            <p:cNvSpPr/>
            <p:nvPr/>
          </p:nvSpPr>
          <p:spPr>
            <a:xfrm>
              <a:off x="9410040" y="59014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4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4" name="Google Shape;1087;g37967868bcc_0_872"/>
            <p:cNvSpPr/>
            <p:nvPr/>
          </p:nvSpPr>
          <p:spPr>
            <a:xfrm>
              <a:off x="9410040" y="78166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5" name="Google Shape;1088;g37967868bcc_0_872"/>
            <p:cNvSpPr/>
            <p:nvPr/>
          </p:nvSpPr>
          <p:spPr>
            <a:xfrm>
              <a:off x="9410040" y="45327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6" name="Google Shape;1089;g37967868bcc_0_872"/>
            <p:cNvSpPr/>
            <p:nvPr/>
          </p:nvSpPr>
          <p:spPr>
            <a:xfrm>
              <a:off x="9410040" y="61750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7" name="Google Shape;1090;g37967868bcc_0_872"/>
            <p:cNvSpPr/>
            <p:nvPr/>
          </p:nvSpPr>
          <p:spPr>
            <a:xfrm>
              <a:off x="9410040" y="80902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8" name="Google Shape;1091;g37967868bcc_0_872"/>
            <p:cNvSpPr/>
            <p:nvPr/>
          </p:nvSpPr>
          <p:spPr>
            <a:xfrm>
              <a:off x="9410040" y="64486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899" name="Google Shape;1092;g37967868bcc_0_872"/>
            <p:cNvSpPr/>
            <p:nvPr/>
          </p:nvSpPr>
          <p:spPr>
            <a:xfrm>
              <a:off x="9410040" y="83638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0" name="Google Shape;1093;g37967868bcc_0_872"/>
            <p:cNvSpPr/>
            <p:nvPr/>
          </p:nvSpPr>
          <p:spPr>
            <a:xfrm>
              <a:off x="9410040" y="86371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1" name="Google Shape;1094;g37967868bcc_0_872"/>
            <p:cNvSpPr/>
            <p:nvPr/>
          </p:nvSpPr>
          <p:spPr>
            <a:xfrm>
              <a:off x="9410040" y="17960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2" name="Google Shape;1095;g37967868bcc_0_872"/>
            <p:cNvSpPr/>
            <p:nvPr/>
          </p:nvSpPr>
          <p:spPr>
            <a:xfrm>
              <a:off x="9410040" y="31644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3" name="Google Shape;1096;g37967868bcc_0_872"/>
            <p:cNvSpPr/>
            <p:nvPr/>
          </p:nvSpPr>
          <p:spPr>
            <a:xfrm>
              <a:off x="9410040" y="48067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5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4" name="Google Shape;1097;g37967868bcc_0_872"/>
            <p:cNvSpPr/>
            <p:nvPr/>
          </p:nvSpPr>
          <p:spPr>
            <a:xfrm>
              <a:off x="9410040" y="67219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5" name="Google Shape;1098;g37967868bcc_0_872"/>
            <p:cNvSpPr/>
            <p:nvPr/>
          </p:nvSpPr>
          <p:spPr>
            <a:xfrm>
              <a:off x="9410040" y="20696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6" name="Google Shape;1099;g37967868bcc_0_872"/>
            <p:cNvSpPr/>
            <p:nvPr/>
          </p:nvSpPr>
          <p:spPr>
            <a:xfrm>
              <a:off x="9410040" y="34380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7" name="Google Shape;1100;g37967868bcc_0_872"/>
            <p:cNvSpPr/>
            <p:nvPr/>
          </p:nvSpPr>
          <p:spPr>
            <a:xfrm>
              <a:off x="9410040" y="50803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8" name="Google Shape;1101;g37967868bcc_0_872"/>
            <p:cNvSpPr/>
            <p:nvPr/>
          </p:nvSpPr>
          <p:spPr>
            <a:xfrm>
              <a:off x="9410040" y="69955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6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09" name="Google Shape;1102;g37967868bcc_0_872"/>
            <p:cNvSpPr/>
            <p:nvPr/>
          </p:nvSpPr>
          <p:spPr>
            <a:xfrm>
              <a:off x="9410040" y="234324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0" name="Google Shape;1103;g37967868bcc_0_872"/>
            <p:cNvSpPr/>
            <p:nvPr/>
          </p:nvSpPr>
          <p:spPr>
            <a:xfrm>
              <a:off x="9410040" y="37119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1" name="Google Shape;1104;g37967868bcc_0_872"/>
            <p:cNvSpPr/>
            <p:nvPr/>
          </p:nvSpPr>
          <p:spPr>
            <a:xfrm>
              <a:off x="9410040" y="53539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2" name="Google Shape;1105;g37967868bcc_0_872"/>
            <p:cNvSpPr/>
            <p:nvPr/>
          </p:nvSpPr>
          <p:spPr>
            <a:xfrm>
              <a:off x="9410040" y="72691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3" name="Google Shape;1106;g37967868bcc_0_872"/>
            <p:cNvSpPr/>
            <p:nvPr/>
          </p:nvSpPr>
          <p:spPr>
            <a:xfrm>
              <a:off x="9410040" y="261720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6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4" name="Google Shape;1107;g37967868bcc_0_872"/>
            <p:cNvSpPr/>
            <p:nvPr/>
          </p:nvSpPr>
          <p:spPr>
            <a:xfrm>
              <a:off x="9410040" y="398556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7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5" name="Google Shape;1108;g37967868bcc_0_872"/>
            <p:cNvSpPr/>
            <p:nvPr/>
          </p:nvSpPr>
          <p:spPr>
            <a:xfrm>
              <a:off x="9410040" y="562752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4"/>
                  </a:lnTo>
                  <a:lnTo>
                    <a:pt x="0" y="249874"/>
                  </a:lnTo>
                  <a:lnTo>
                    <a:pt x="0" y="0"/>
                  </a:lnTo>
                  <a:close/>
                </a:path>
              </a:pathLst>
            </a:custGeom>
            <a:blipFill rotWithShape="0">
              <a:blip r:embed="rId7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16" name="Google Shape;1109;g37967868bcc_0_872"/>
            <p:cNvSpPr/>
            <p:nvPr/>
          </p:nvSpPr>
          <p:spPr>
            <a:xfrm>
              <a:off x="9410040" y="7543080"/>
              <a:ext cx="187200" cy="187200"/>
            </a:xfrm>
            <a:custGeom>
              <a:avLst/>
              <a:gdLst>
                <a:gd name="textAreaLeft" fmla="*/ 0 w 187200"/>
                <a:gd name="textAreaRight" fmla="*/ 187560 w 187200"/>
                <a:gd name="textAreaTop" fmla="*/ 0 h 187200"/>
                <a:gd name="textAreaBottom" fmla="*/ 187560 h 187200"/>
              </a:gdLst>
              <a:ahLst/>
              <a:cxnLst/>
              <a:rect l="textAreaLeft" t="textAreaTop" r="textAreaRight" b="textAreaBottom"/>
              <a:pathLst>
                <a:path w="249874" h="249874">
                  <a:moveTo>
                    <a:pt x="0" y="0"/>
                  </a:moveTo>
                  <a:lnTo>
                    <a:pt x="249874" y="0"/>
                  </a:lnTo>
                  <a:lnTo>
                    <a:pt x="249874" y="249875"/>
                  </a:lnTo>
                  <a:lnTo>
                    <a:pt x="0" y="249875"/>
                  </a:lnTo>
                  <a:lnTo>
                    <a:pt x="0" y="0"/>
                  </a:lnTo>
                  <a:close/>
                </a:path>
              </a:pathLst>
            </a:custGeom>
            <a:blipFill rotWithShape="0">
              <a:blip r:embed="rId7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sp>
        <p:nvSpPr>
          <p:cNvPr id="917" name="Google Shape;1110;g37967868bcc_0_872"/>
          <p:cNvSpPr/>
          <p:nvPr/>
        </p:nvSpPr>
        <p:spPr>
          <a:xfrm>
            <a:off x="786960" y="9091800"/>
            <a:ext cx="2446920" cy="25380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200" strike="noStrike" u="none">
                <a:solidFill>
                  <a:srgbClr val="f83985"/>
                </a:solidFill>
                <a:effectLst/>
                <a:uFillTx/>
                <a:latin typeface="Maven Pro"/>
                <a:ea typeface="Maven Pro"/>
              </a:rPr>
              <a:t>Horas de atuação por mês</a:t>
            </a:r>
            <a:endParaRPr b="0" lang="pt-BR" sz="1200" strike="noStrike" u="none">
              <a:solidFill>
                <a:srgbClr val="ffffff"/>
              </a:solidFill>
              <a:effectLst/>
              <a:uFillTx/>
              <a:latin typeface="Arial"/>
            </a:endParaRPr>
          </a:p>
        </p:txBody>
      </p:sp>
      <p:sp>
        <p:nvSpPr>
          <p:cNvPr id="918" name="Google Shape;1111;g37967868bcc_0_872"/>
          <p:cNvSpPr/>
          <p:nvPr/>
        </p:nvSpPr>
        <p:spPr>
          <a:xfrm>
            <a:off x="5821920" y="9091800"/>
            <a:ext cx="603000" cy="25380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200" strike="noStrike" u="none">
                <a:solidFill>
                  <a:srgbClr val="f83985"/>
                </a:solidFill>
                <a:effectLst/>
                <a:uFillTx/>
                <a:latin typeface="Maven Pro"/>
                <a:ea typeface="Maven Pro"/>
              </a:rPr>
              <a:t>10h</a:t>
            </a:r>
            <a:endParaRPr b="0" lang="pt-BR" sz="1200" strike="noStrike" u="none">
              <a:solidFill>
                <a:srgbClr val="ffffff"/>
              </a:solidFill>
              <a:effectLst/>
              <a:uFillTx/>
              <a:latin typeface="Arial"/>
            </a:endParaRPr>
          </a:p>
        </p:txBody>
      </p:sp>
      <p:sp>
        <p:nvSpPr>
          <p:cNvPr id="919" name="Google Shape;1112;g37967868bcc_0_872"/>
          <p:cNvSpPr/>
          <p:nvPr/>
        </p:nvSpPr>
        <p:spPr>
          <a:xfrm>
            <a:off x="7108560" y="9091800"/>
            <a:ext cx="385560" cy="25380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200" strike="noStrike" u="none">
                <a:solidFill>
                  <a:srgbClr val="f83985"/>
                </a:solidFill>
                <a:effectLst/>
                <a:uFillTx/>
                <a:latin typeface="Maven Pro"/>
                <a:ea typeface="Maven Pro"/>
              </a:rPr>
              <a:t>20h</a:t>
            </a:r>
            <a:endParaRPr b="0" lang="pt-BR" sz="1200" strike="noStrike" u="none">
              <a:solidFill>
                <a:srgbClr val="ffffff"/>
              </a:solidFill>
              <a:effectLst/>
              <a:uFillTx/>
              <a:latin typeface="Arial"/>
            </a:endParaRPr>
          </a:p>
        </p:txBody>
      </p:sp>
      <p:sp>
        <p:nvSpPr>
          <p:cNvPr id="920" name="Google Shape;1113;g37967868bcc_0_872"/>
          <p:cNvSpPr/>
          <p:nvPr/>
        </p:nvSpPr>
        <p:spPr>
          <a:xfrm>
            <a:off x="8076600" y="9091800"/>
            <a:ext cx="603000" cy="25380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200" strike="noStrike" u="none">
                <a:solidFill>
                  <a:srgbClr val="f83985"/>
                </a:solidFill>
                <a:effectLst/>
                <a:uFillTx/>
                <a:latin typeface="Maven Pro"/>
                <a:ea typeface="Maven Pro"/>
              </a:rPr>
              <a:t>40h</a:t>
            </a:r>
            <a:endParaRPr b="0" lang="pt-BR" sz="1200" strike="noStrike" u="none">
              <a:solidFill>
                <a:srgbClr val="ffffff"/>
              </a:solidFill>
              <a:effectLst/>
              <a:uFillTx/>
              <a:latin typeface="Arial"/>
            </a:endParaRPr>
          </a:p>
        </p:txBody>
      </p:sp>
      <p:sp>
        <p:nvSpPr>
          <p:cNvPr id="921" name="Google Shape;1114;g37967868bcc_0_872"/>
          <p:cNvSpPr/>
          <p:nvPr/>
        </p:nvSpPr>
        <p:spPr>
          <a:xfrm>
            <a:off x="9262080" y="9089640"/>
            <a:ext cx="486360" cy="25380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200" strike="noStrike" u="none">
                <a:solidFill>
                  <a:srgbClr val="f83985"/>
                </a:solidFill>
                <a:effectLst/>
                <a:uFillTx/>
                <a:latin typeface="Maven Pro"/>
                <a:ea typeface="Maven Pro"/>
              </a:rPr>
              <a:t>50h</a:t>
            </a:r>
            <a:endParaRPr b="0" lang="pt-BR" sz="1200" strike="noStrike" u="none">
              <a:solidFill>
                <a:srgbClr val="ffffff"/>
              </a:solidFill>
              <a:effectLst/>
              <a:uFillTx/>
              <a:latin typeface="Arial"/>
            </a:endParaRPr>
          </a:p>
        </p:txBody>
      </p:sp>
      <p:sp>
        <p:nvSpPr>
          <p:cNvPr id="922" name="Google Shape;1115;g37967868bcc_0_872"/>
          <p:cNvSpPr/>
          <p:nvPr/>
        </p:nvSpPr>
        <p:spPr>
          <a:xfrm>
            <a:off x="786960" y="9360000"/>
            <a:ext cx="2663280" cy="25380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200" strike="noStrike" u="none">
                <a:solidFill>
                  <a:srgbClr val="0b55f2"/>
                </a:solidFill>
                <a:effectLst/>
                <a:uFillTx/>
                <a:latin typeface="Maven Pro"/>
                <a:ea typeface="Maven Pro"/>
              </a:rPr>
              <a:t>Valor por hora de atuação</a:t>
            </a:r>
            <a:endParaRPr b="0" lang="pt-BR" sz="1200" strike="noStrike" u="none">
              <a:solidFill>
                <a:srgbClr val="ffffff"/>
              </a:solidFill>
              <a:effectLst/>
              <a:uFillTx/>
              <a:latin typeface="Arial"/>
            </a:endParaRPr>
          </a:p>
        </p:txBody>
      </p:sp>
      <p:sp>
        <p:nvSpPr>
          <p:cNvPr id="923" name="Google Shape;1116;g37967868bcc_0_872"/>
          <p:cNvSpPr/>
          <p:nvPr/>
        </p:nvSpPr>
        <p:spPr>
          <a:xfrm>
            <a:off x="5712480" y="9360000"/>
            <a:ext cx="787320" cy="42372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000" strike="noStrike" u="none">
                <a:solidFill>
                  <a:srgbClr val="0b55f2"/>
                </a:solidFill>
                <a:effectLst/>
                <a:uFillTx/>
                <a:latin typeface="Maven Pro"/>
                <a:ea typeface="Maven Pro"/>
              </a:rPr>
              <a:t>R$3.000,00</a:t>
            </a:r>
            <a:endParaRPr b="0" lang="pt-BR" sz="1000" strike="noStrike" u="none">
              <a:solidFill>
                <a:srgbClr val="ffffff"/>
              </a:solidFill>
              <a:effectLst/>
              <a:uFillTx/>
              <a:latin typeface="Arial"/>
            </a:endParaRPr>
          </a:p>
        </p:txBody>
      </p:sp>
      <p:sp>
        <p:nvSpPr>
          <p:cNvPr id="924" name="Google Shape;1117;g37967868bcc_0_872"/>
          <p:cNvSpPr/>
          <p:nvPr/>
        </p:nvSpPr>
        <p:spPr>
          <a:xfrm>
            <a:off x="6824880" y="9352440"/>
            <a:ext cx="855360" cy="21168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000" strike="noStrike" u="none">
                <a:solidFill>
                  <a:srgbClr val="0b55f2"/>
                </a:solidFill>
                <a:effectLst/>
                <a:uFillTx/>
                <a:latin typeface="Maven Pro"/>
                <a:ea typeface="Maven Pro"/>
              </a:rPr>
              <a:t>R$5.800,00</a:t>
            </a:r>
            <a:endParaRPr b="0" lang="pt-BR" sz="1000" strike="noStrike" u="none">
              <a:solidFill>
                <a:srgbClr val="ffffff"/>
              </a:solidFill>
              <a:effectLst/>
              <a:uFillTx/>
              <a:latin typeface="Arial"/>
            </a:endParaRPr>
          </a:p>
        </p:txBody>
      </p:sp>
      <p:sp>
        <p:nvSpPr>
          <p:cNvPr id="925" name="Google Shape;1118;g37967868bcc_0_872"/>
          <p:cNvSpPr/>
          <p:nvPr/>
        </p:nvSpPr>
        <p:spPr>
          <a:xfrm>
            <a:off x="7950240" y="9360000"/>
            <a:ext cx="855360" cy="42372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000" strike="noStrike" u="none">
                <a:solidFill>
                  <a:srgbClr val="0b55f2"/>
                </a:solidFill>
                <a:effectLst/>
                <a:uFillTx/>
                <a:latin typeface="Maven Pro"/>
                <a:ea typeface="Maven Pro"/>
              </a:rPr>
              <a:t>R$10.000,00</a:t>
            </a:r>
            <a:endParaRPr b="0" lang="pt-BR" sz="1000" strike="noStrike" u="none">
              <a:solidFill>
                <a:srgbClr val="ffffff"/>
              </a:solidFill>
              <a:effectLst/>
              <a:uFillTx/>
              <a:latin typeface="Arial"/>
            </a:endParaRPr>
          </a:p>
        </p:txBody>
      </p:sp>
      <p:sp>
        <p:nvSpPr>
          <p:cNvPr id="926" name="Google Shape;1119;g37967868bcc_0_872"/>
          <p:cNvSpPr/>
          <p:nvPr/>
        </p:nvSpPr>
        <p:spPr>
          <a:xfrm>
            <a:off x="9075960" y="9375480"/>
            <a:ext cx="855360" cy="42372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1000" strike="noStrike" u="none">
                <a:solidFill>
                  <a:srgbClr val="0b55f2"/>
                </a:solidFill>
                <a:effectLst/>
                <a:uFillTx/>
                <a:latin typeface="Maven Pro"/>
                <a:ea typeface="Maven Pro"/>
              </a:rPr>
              <a:t>R$11.500,00</a:t>
            </a:r>
            <a:endParaRPr b="0" lang="pt-BR" sz="1000" strike="noStrike" u="none">
              <a:solidFill>
                <a:srgbClr val="ffffff"/>
              </a:solidFill>
              <a:effectLst/>
              <a:uFillTx/>
              <a:latin typeface="Arial"/>
            </a:endParaRPr>
          </a:p>
        </p:txBody>
      </p:sp>
      <p:sp>
        <p:nvSpPr>
          <p:cNvPr id="927" name="Google Shape;1120;g37967868bcc_0_872"/>
          <p:cNvSpPr/>
          <p:nvPr/>
        </p:nvSpPr>
        <p:spPr>
          <a:xfrm>
            <a:off x="796680" y="743040"/>
            <a:ext cx="1778760" cy="670680"/>
          </a:xfrm>
          <a:prstGeom prst="rect">
            <a:avLst/>
          </a:prstGeom>
          <a:noFill/>
          <a:ln w="0">
            <a:noFill/>
          </a:ln>
        </p:spPr>
        <p:style>
          <a:lnRef idx="0"/>
          <a:fillRef idx="0"/>
          <a:effectRef idx="0"/>
          <a:fontRef idx="minor"/>
        </p:style>
        <p:txBody>
          <a:bodyPr lIns="0" rIns="0" tIns="0" bIns="0" anchor="t">
            <a:spAutoFit/>
          </a:bodyPr>
          <a:p>
            <a:pPr>
              <a:lnSpc>
                <a:spcPct val="139000"/>
              </a:lnSpc>
              <a:tabLst>
                <a:tab algn="l" pos="0"/>
              </a:tabLst>
            </a:pPr>
            <a:r>
              <a:rPr b="1" lang="en-US" sz="1580" strike="noStrike" u="none">
                <a:solidFill>
                  <a:srgbClr val="f83985"/>
                </a:solidFill>
                <a:effectLst/>
                <a:uFillTx/>
                <a:latin typeface="Maven Pro Black"/>
                <a:ea typeface="Maven Pro Black"/>
              </a:rPr>
              <a:t>Serviços incluídos</a:t>
            </a:r>
            <a:endParaRPr b="0" lang="pt-BR" sz="1580" strike="noStrike" u="none">
              <a:solidFill>
                <a:srgbClr val="ffffff"/>
              </a:solidFill>
              <a:effectLst/>
              <a:uFillTx/>
              <a:latin typeface="Arial"/>
            </a:endParaRPr>
          </a:p>
        </p:txBody>
      </p:sp>
      <p:sp>
        <p:nvSpPr>
          <p:cNvPr id="928" name="Google Shape;1121;g37967868bcc_0_872"/>
          <p:cNvSpPr/>
          <p:nvPr/>
        </p:nvSpPr>
        <p:spPr>
          <a:xfrm>
            <a:off x="5825160" y="752400"/>
            <a:ext cx="603000" cy="57780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350" strike="noStrike" u="none">
                <a:solidFill>
                  <a:srgbClr val="f83985"/>
                </a:solidFill>
                <a:effectLst/>
                <a:uFillTx/>
                <a:latin typeface="Maven Pro Black"/>
                <a:ea typeface="Maven Pro Black"/>
              </a:rPr>
              <a:t>Starter</a:t>
            </a:r>
            <a:endParaRPr b="0" lang="pt-BR" sz="1350" strike="noStrike" u="none">
              <a:solidFill>
                <a:srgbClr val="ffffff"/>
              </a:solidFill>
              <a:effectLst/>
              <a:uFillTx/>
              <a:latin typeface="Arial"/>
            </a:endParaRPr>
          </a:p>
        </p:txBody>
      </p:sp>
      <p:sp>
        <p:nvSpPr>
          <p:cNvPr id="929" name="Google Shape;1122;g37967868bcc_0_872"/>
          <p:cNvSpPr/>
          <p:nvPr/>
        </p:nvSpPr>
        <p:spPr>
          <a:xfrm>
            <a:off x="7009200" y="752400"/>
            <a:ext cx="486360" cy="57780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350" strike="noStrike" u="none">
                <a:solidFill>
                  <a:srgbClr val="f83985"/>
                </a:solidFill>
                <a:effectLst/>
                <a:uFillTx/>
                <a:latin typeface="Maven Pro Black"/>
                <a:ea typeface="Maven Pro Black"/>
              </a:rPr>
              <a:t>Silver</a:t>
            </a:r>
            <a:endParaRPr b="0" lang="pt-BR" sz="1350" strike="noStrike" u="none">
              <a:solidFill>
                <a:srgbClr val="ffffff"/>
              </a:solidFill>
              <a:effectLst/>
              <a:uFillTx/>
              <a:latin typeface="Arial"/>
            </a:endParaRPr>
          </a:p>
        </p:txBody>
      </p:sp>
      <p:sp>
        <p:nvSpPr>
          <p:cNvPr id="930" name="Google Shape;1123;g37967868bcc_0_872"/>
          <p:cNvSpPr/>
          <p:nvPr/>
        </p:nvSpPr>
        <p:spPr>
          <a:xfrm>
            <a:off x="8185320" y="752400"/>
            <a:ext cx="385560" cy="57780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350" strike="noStrike" u="none">
                <a:solidFill>
                  <a:srgbClr val="f83985"/>
                </a:solidFill>
                <a:effectLst/>
                <a:uFillTx/>
                <a:latin typeface="Maven Pro Black"/>
                <a:ea typeface="Maven Pro Black"/>
              </a:rPr>
              <a:t>Gold</a:t>
            </a:r>
            <a:endParaRPr b="0" lang="pt-BR" sz="1350" strike="noStrike" u="none">
              <a:solidFill>
                <a:srgbClr val="ffffff"/>
              </a:solidFill>
              <a:effectLst/>
              <a:uFillTx/>
              <a:latin typeface="Arial"/>
            </a:endParaRPr>
          </a:p>
        </p:txBody>
      </p:sp>
      <p:sp>
        <p:nvSpPr>
          <p:cNvPr id="931" name="Google Shape;1124;g37967868bcc_0_872"/>
          <p:cNvSpPr/>
          <p:nvPr/>
        </p:nvSpPr>
        <p:spPr>
          <a:xfrm>
            <a:off x="9124920" y="752400"/>
            <a:ext cx="757080" cy="57780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350" strike="noStrike" u="none">
                <a:solidFill>
                  <a:srgbClr val="f83985"/>
                </a:solidFill>
                <a:effectLst/>
                <a:uFillTx/>
                <a:latin typeface="Maven Pro Black"/>
                <a:ea typeface="Maven Pro Black"/>
              </a:rPr>
              <a:t>Diamond</a:t>
            </a:r>
            <a:endParaRPr b="0" lang="pt-BR" sz="1350" strike="noStrike" u="none">
              <a:solidFill>
                <a:srgbClr val="ffffff"/>
              </a:solidFill>
              <a:effectLst/>
              <a:uFillTx/>
              <a:latin typeface="Arial"/>
            </a:endParaRPr>
          </a:p>
        </p:txBody>
      </p:sp>
      <p:sp>
        <p:nvSpPr>
          <p:cNvPr id="932" name="Google Shape;1125;g37967868bcc_0_872"/>
          <p:cNvSpPr/>
          <p:nvPr/>
        </p:nvSpPr>
        <p:spPr>
          <a:xfrm>
            <a:off x="11381040" y="405360"/>
            <a:ext cx="4866840" cy="152172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3570" strike="noStrike" u="none">
                <a:solidFill>
                  <a:srgbClr val="ffffff"/>
                </a:solidFill>
                <a:effectLst/>
                <a:uFillTx/>
                <a:latin typeface="Maven Pro Black"/>
                <a:ea typeface="Maven Pro Black"/>
              </a:rPr>
              <a:t>Sustentação e Growth</a:t>
            </a:r>
            <a:endParaRPr b="0" lang="pt-BR" sz="3570" strike="noStrike" u="none">
              <a:solidFill>
                <a:srgbClr val="ffffff"/>
              </a:solidFill>
              <a:effectLst/>
              <a:uFillTx/>
              <a:latin typeface="Arial"/>
            </a:endParaRPr>
          </a:p>
        </p:txBody>
      </p:sp>
      <p:sp>
        <p:nvSpPr>
          <p:cNvPr id="933" name="Google Shape;1126;g37967868bcc_0_872"/>
          <p:cNvSpPr/>
          <p:nvPr/>
        </p:nvSpPr>
        <p:spPr>
          <a:xfrm>
            <a:off x="10927800" y="876240"/>
            <a:ext cx="5685480" cy="683640"/>
          </a:xfrm>
          <a:prstGeom prst="rect">
            <a:avLst/>
          </a:prstGeom>
          <a:noFill/>
          <a:ln w="0">
            <a:noFill/>
          </a:ln>
        </p:spPr>
        <p:style>
          <a:lnRef idx="0"/>
          <a:fillRef idx="0"/>
          <a:effectRef idx="0"/>
          <a:fontRef idx="minor"/>
        </p:style>
        <p:txBody>
          <a:bodyPr lIns="0" rIns="0" tIns="0" bIns="0" anchor="t">
            <a:spAutoFit/>
          </a:bodyPr>
          <a:p>
            <a:pPr algn="ctr">
              <a:lnSpc>
                <a:spcPct val="139000"/>
              </a:lnSpc>
              <a:tabLst>
                <a:tab algn="l" pos="0"/>
              </a:tabLst>
            </a:pPr>
            <a:r>
              <a:rPr b="1" lang="en-US" sz="3230" strike="noStrike" u="none">
                <a:solidFill>
                  <a:srgbClr val="fd3890"/>
                </a:solidFill>
                <a:effectLst/>
                <a:uFillTx/>
                <a:latin typeface="Maven Pro Black"/>
                <a:ea typeface="Maven Pro Black"/>
              </a:rPr>
              <a:t>Opções de pacotes</a:t>
            </a:r>
            <a:endParaRPr b="0" lang="pt-BR" sz="3230" strike="noStrike" u="none">
              <a:solidFill>
                <a:srgbClr val="ffffff"/>
              </a:solidFill>
              <a:effectLst/>
              <a:uFillTx/>
              <a:latin typeface="Arial"/>
            </a:endParaRPr>
          </a:p>
        </p:txBody>
      </p:sp>
      <p:pic>
        <p:nvPicPr>
          <p:cNvPr id="934" name="Google Shape;1127;g37967868bcc_0_872" descr=""/>
          <p:cNvPicPr/>
          <p:nvPr/>
        </p:nvPicPr>
        <p:blipFill>
          <a:blip r:embed="rId73"/>
          <a:stretch/>
        </p:blipFill>
        <p:spPr>
          <a:xfrm>
            <a:off x="16248240" y="9697320"/>
            <a:ext cx="1888920" cy="42444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35" name="STARTER_PLAN"/>
          <p:cNvSpPr/>
          <p:nvPr/>
        </p:nvSpPr>
        <p:spPr>
          <a:xfrm>
            <a:off x="2954520" y="142920"/>
            <a:ext cx="762156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5400" strike="noStrike" u="none">
                <a:solidFill>
                  <a:srgbClr val="212121"/>
                </a:solidFill>
                <a:effectLst/>
                <a:uFillTx/>
                <a:latin typeface="Maven Pro"/>
                <a:ea typeface="Maven Pro"/>
              </a:rPr>
              <a:t>Plano Sustentação</a:t>
            </a:r>
            <a:endParaRPr b="0" lang="pt-BR" sz="5400" strike="noStrike" u="none">
              <a:solidFill>
                <a:srgbClr val="000000"/>
              </a:solidFill>
              <a:effectLst/>
              <a:uFillTx/>
              <a:latin typeface="Arial"/>
            </a:endParaRPr>
          </a:p>
        </p:txBody>
      </p:sp>
      <p:sp>
        <p:nvSpPr>
          <p:cNvPr id="936" name="Google Shape;1133;g364788aead0_0_157"/>
          <p:cNvSpPr/>
          <p:nvPr/>
        </p:nvSpPr>
        <p:spPr>
          <a:xfrm>
            <a:off x="1792800" y="3769560"/>
            <a:ext cx="7239960" cy="3389760"/>
          </a:xfrm>
          <a:prstGeom prst="rect">
            <a:avLst/>
          </a:prstGeom>
          <a:noFill/>
          <a:ln w="0">
            <a:noFill/>
          </a:ln>
        </p:spPr>
        <p:style>
          <a:lnRef idx="0"/>
          <a:fillRef idx="0"/>
          <a:effectRef idx="0"/>
          <a:fontRef idx="minor"/>
        </p:style>
        <p:txBody>
          <a:bodyPr lIns="182880" rIns="182880" tIns="182880" bIns="182880" anchor="t">
            <a:spAutoFit/>
          </a:bodyPr>
          <a:p>
            <a:pPr marL="457200">
              <a:lnSpc>
                <a:spcPct val="140000"/>
              </a:lnSpc>
              <a:tabLst>
                <a:tab algn="l" pos="0"/>
              </a:tabLst>
            </a:pPr>
            <a:r>
              <a:rPr b="1" lang="en-US" sz="2400" strike="noStrike" u="none">
                <a:solidFill>
                  <a:srgbClr val="000000"/>
                </a:solidFill>
                <a:effectLst/>
                <a:uFillTx/>
                <a:latin typeface="Lexend"/>
                <a:ea typeface="Lexend"/>
              </a:rPr>
              <a:t>✅ </a:t>
            </a:r>
            <a:r>
              <a:rPr b="1" lang="en-US" sz="2400" strike="noStrike" u="none">
                <a:solidFill>
                  <a:srgbClr val="201747"/>
                </a:solidFill>
                <a:effectLst/>
                <a:uFillTx/>
                <a:latin typeface="Lexend"/>
                <a:ea typeface="Lexend"/>
              </a:rPr>
              <a:t>Incluso</a:t>
            </a:r>
            <a:endParaRPr b="0" lang="pt-BR" sz="24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Ajuste de horário de atendimento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Cadastro de atendente</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Abertura de chamado no Blip</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Suporte via ITOC (Helpdesk)</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Criação de fila/regras simples de atendimento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Ajuste de fraseologia (textos simples)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Análise de tickets no transbordo</a:t>
            </a:r>
            <a:endParaRPr b="0" lang="pt-BR" sz="1800" strike="noStrike" u="none">
              <a:solidFill>
                <a:srgbClr val="000000"/>
              </a:solidFill>
              <a:effectLst/>
              <a:uFillTx/>
              <a:latin typeface="Arial"/>
            </a:endParaRPr>
          </a:p>
        </p:txBody>
      </p:sp>
      <p:sp>
        <p:nvSpPr>
          <p:cNvPr id="937" name="Google Shape;1134;g364788aead0_0_157"/>
          <p:cNvSpPr/>
          <p:nvPr/>
        </p:nvSpPr>
        <p:spPr>
          <a:xfrm>
            <a:off x="1792800" y="2755800"/>
            <a:ext cx="12846240" cy="823320"/>
          </a:xfrm>
          <a:prstGeom prst="rect">
            <a:avLst/>
          </a:prstGeom>
          <a:noFill/>
          <a:ln w="0">
            <a:noFill/>
          </a:ln>
        </p:spPr>
        <p:style>
          <a:lnRef idx="0"/>
          <a:fillRef idx="0"/>
          <a:effectRef idx="0"/>
          <a:fontRef idx="minor"/>
        </p:style>
        <p:txBody>
          <a:bodyPr lIns="182880" rIns="182880" tIns="182880" bIns="182880" anchor="b">
            <a:spAutoFit/>
          </a:bodyPr>
          <a:p>
            <a:pPr>
              <a:lnSpc>
                <a:spcPct val="100000"/>
              </a:lnSpc>
              <a:tabLst>
                <a:tab algn="l" pos="0"/>
              </a:tabLst>
            </a:pPr>
            <a:r>
              <a:rPr b="0" lang="en-US" sz="3000" strike="noStrike" u="none">
                <a:solidFill>
                  <a:srgbClr val="202124"/>
                </a:solidFill>
                <a:effectLst/>
                <a:uFillTx/>
                <a:latin typeface="Lexend Black"/>
                <a:ea typeface="Lexend Black"/>
              </a:rPr>
              <a:t>STARTER - Operacional Essencial</a:t>
            </a:r>
            <a:endParaRPr b="0" lang="pt-BR" sz="3000" strike="noStrike" u="none">
              <a:solidFill>
                <a:srgbClr val="000000"/>
              </a:solidFill>
              <a:effectLst/>
              <a:uFillTx/>
              <a:latin typeface="Arial"/>
            </a:endParaRPr>
          </a:p>
        </p:txBody>
      </p:sp>
      <p:sp>
        <p:nvSpPr>
          <p:cNvPr id="938" name="Google Shape;1135;g364788aead0_0_157"/>
          <p:cNvSpPr/>
          <p:nvPr/>
        </p:nvSpPr>
        <p:spPr>
          <a:xfrm>
            <a:off x="9825840" y="3769560"/>
            <a:ext cx="8171640" cy="2982960"/>
          </a:xfrm>
          <a:prstGeom prst="rect">
            <a:avLst/>
          </a:prstGeom>
          <a:noFill/>
          <a:ln w="0">
            <a:noFill/>
          </a:ln>
        </p:spPr>
        <p:style>
          <a:lnRef idx="0"/>
          <a:fillRef idx="0"/>
          <a:effectRef idx="0"/>
          <a:fontRef idx="minor"/>
        </p:style>
        <p:txBody>
          <a:bodyPr lIns="182880" rIns="182880" tIns="182880" bIns="182880" anchor="t">
            <a:spAutoFit/>
          </a:bodyPr>
          <a:p>
            <a:pPr marL="457200">
              <a:lnSpc>
                <a:spcPct val="115000"/>
              </a:lnSpc>
              <a:spcBef>
                <a:spcPts val="2401"/>
              </a:spcBef>
              <a:tabLst>
                <a:tab algn="l" pos="0"/>
              </a:tabLst>
            </a:pPr>
            <a:r>
              <a:rPr b="1" lang="en-US" sz="2400" strike="noStrike" u="none">
                <a:solidFill>
                  <a:schemeClr val="lt1"/>
                </a:solidFill>
                <a:effectLst/>
                <a:uFillTx/>
                <a:latin typeface="Lexend"/>
                <a:ea typeface="Lexend"/>
              </a:rPr>
              <a:t>⏳ </a:t>
            </a:r>
            <a:r>
              <a:rPr b="1" lang="en-US" sz="2400" strike="noStrike" u="none">
                <a:solidFill>
                  <a:srgbClr val="000000"/>
                </a:solidFill>
                <a:effectLst/>
                <a:uFillTx/>
                <a:latin typeface="Lexend"/>
                <a:ea typeface="Lexend"/>
              </a:rPr>
              <a:t>SLA</a:t>
            </a:r>
            <a:endParaRPr b="0" lang="pt-BR" sz="24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1" lang="en-US" sz="1800" strike="noStrike" u="none">
                <a:solidFill>
                  <a:srgbClr val="000000"/>
                </a:solidFill>
                <a:effectLst/>
                <a:uFillTx/>
                <a:latin typeface="Lexend"/>
                <a:ea typeface="Lexend"/>
              </a:rPr>
              <a:t>Tempo de resposta inicial (suporte):</a:t>
            </a:r>
            <a:r>
              <a:rPr b="0" lang="en-US" sz="1800" strike="noStrike" u="none">
                <a:solidFill>
                  <a:srgbClr val="000000"/>
                </a:solidFill>
                <a:effectLst/>
                <a:uFillTx/>
                <a:latin typeface="Lexend"/>
                <a:ea typeface="Lexend"/>
              </a:rPr>
              <a:t> até 2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demandas simples:</a:t>
            </a:r>
            <a:r>
              <a:rPr b="0" lang="en-US" sz="1800" strike="noStrike" u="none">
                <a:solidFill>
                  <a:srgbClr val="000000"/>
                </a:solidFill>
                <a:effectLst/>
                <a:uFillTx/>
                <a:latin typeface="Lexend"/>
                <a:ea typeface="Lexend"/>
              </a:rPr>
              <a:t> até 5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Disponibilidade de atendimento:</a:t>
            </a:r>
            <a:r>
              <a:rPr b="0" lang="en-US" sz="1800" strike="noStrike" u="none">
                <a:solidFill>
                  <a:srgbClr val="000000"/>
                </a:solidFill>
                <a:effectLst/>
                <a:uFillTx/>
                <a:latin typeface="Lexend"/>
                <a:ea typeface="Lexend"/>
              </a:rPr>
              <a:t> Segunda a sexta, das 09h às 18h</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Canal de atendimento:</a:t>
            </a:r>
            <a:r>
              <a:rPr b="0" lang="en-US" sz="1800" strike="noStrike" u="none">
                <a:solidFill>
                  <a:srgbClr val="000000"/>
                </a:solidFill>
                <a:effectLst/>
                <a:uFillTx/>
                <a:latin typeface="Lexend"/>
                <a:ea typeface="Lexend"/>
              </a:rPr>
              <a:t> ITOC</a:t>
            </a:r>
            <a:endParaRPr b="0" lang="pt-BR" sz="1800" strike="noStrike" u="none">
              <a:solidFill>
                <a:srgbClr val="000000"/>
              </a:solidFill>
              <a:effectLst/>
              <a:uFillTx/>
              <a:latin typeface="Arial"/>
            </a:endParaRPr>
          </a:p>
        </p:txBody>
      </p:sp>
      <p:sp>
        <p:nvSpPr>
          <p:cNvPr id="939" name="Google Shape;1136;g364788aead0_0_157"/>
          <p:cNvSpPr/>
          <p:nvPr/>
        </p:nvSpPr>
        <p:spPr>
          <a:xfrm>
            <a:off x="10636200" y="7745040"/>
            <a:ext cx="6678360" cy="1337040"/>
          </a:xfrm>
          <a:prstGeom prst="roundRect">
            <a:avLst>
              <a:gd name="adj" fmla="val 16667"/>
            </a:avLst>
          </a:prstGeom>
          <a:solidFill>
            <a:srgbClr val="fd3890"/>
          </a:solidFill>
          <a:ln w="0">
            <a:noFill/>
          </a:ln>
        </p:spPr>
        <p:style>
          <a:lnRef idx="0"/>
          <a:fillRef idx="0"/>
          <a:effectRef idx="0"/>
          <a:fontRef idx="minor"/>
        </p:style>
        <p:txBody>
          <a:bodyPr lIns="180000" rIns="180000" tIns="182880" bIns="182880" anchor="ctr">
            <a:noAutofit/>
          </a:bodyPr>
          <a:p>
            <a:pPr algn="ctr">
              <a:lnSpc>
                <a:spcPct val="100000"/>
              </a:lnSpc>
              <a:tabLst>
                <a:tab algn="l" pos="0"/>
              </a:tabLst>
            </a:pPr>
            <a:r>
              <a:rPr b="1" lang="en-US" sz="2600" strike="noStrike" u="none">
                <a:solidFill>
                  <a:schemeClr val="dk1"/>
                </a:solidFill>
                <a:effectLst/>
                <a:uFillTx/>
                <a:latin typeface="Lexend"/>
                <a:ea typeface="Lexend"/>
              </a:rPr>
              <a:t>Horas inclusas - 10h</a:t>
            </a:r>
            <a:endParaRPr b="0" lang="pt-BR" sz="2600" strike="noStrike" u="none">
              <a:solidFill>
                <a:srgbClr val="ffffff"/>
              </a:solidFill>
              <a:effectLst/>
              <a:uFillTx/>
              <a:latin typeface="Arial"/>
            </a:endParaRPr>
          </a:p>
          <a:p>
            <a:pPr algn="ctr">
              <a:lnSpc>
                <a:spcPct val="100000"/>
              </a:lnSpc>
              <a:tabLst>
                <a:tab algn="l" pos="0"/>
              </a:tabLst>
            </a:pPr>
            <a:r>
              <a:rPr b="1" lang="en-US" sz="2600" strike="noStrike" u="none">
                <a:solidFill>
                  <a:schemeClr val="dk1"/>
                </a:solidFill>
                <a:effectLst/>
                <a:uFillTx/>
                <a:latin typeface="Lexend"/>
                <a:ea typeface="Lexend"/>
              </a:rPr>
              <a:t>Valor total mensal - R$3.000,00</a:t>
            </a:r>
            <a:endParaRPr b="0" lang="pt-BR" sz="2600" strike="noStrike" u="none">
              <a:solidFill>
                <a:srgbClr val="ffffff"/>
              </a:solidFill>
              <a:effectLst/>
              <a:uFillTx/>
              <a:latin typeface="Arial"/>
            </a:endParaRPr>
          </a:p>
        </p:txBody>
      </p:sp>
      <p:sp>
        <p:nvSpPr>
          <p:cNvPr id="940" name="Google Shape;1137;g364788aead0_0_157"/>
          <p:cNvSpPr/>
          <p:nvPr/>
        </p:nvSpPr>
        <p:spPr>
          <a:xfrm>
            <a:off x="-3139200" y="0"/>
            <a:ext cx="2687400" cy="2255760"/>
          </a:xfrm>
          <a:prstGeom prst="rect">
            <a:avLst/>
          </a:prstGeom>
          <a:solidFill>
            <a:srgbClr val="e60f10"/>
          </a:solidFill>
          <a:ln w="9525">
            <a:solidFill>
              <a:srgbClr val="303030"/>
            </a:solidFill>
            <a:round/>
          </a:ln>
        </p:spPr>
        <p:style>
          <a:lnRef idx="0"/>
          <a:fillRef idx="0"/>
          <a:effectRef idx="0"/>
          <a:fontRef idx="minor"/>
        </p:style>
        <p:txBody>
          <a:bodyPr tIns="91440" bIns="91440" anchor="ctr">
            <a:noAutofit/>
          </a:bodyPr>
          <a:p>
            <a:pPr algn="ctr">
              <a:lnSpc>
                <a:spcPct val="100000"/>
              </a:lnSpc>
              <a:tabLst>
                <a:tab algn="l" pos="0"/>
              </a:tabLst>
            </a:pPr>
            <a:r>
              <a:rPr b="0" lang="en-US" sz="1700" strike="noStrike" u="none">
                <a:solidFill>
                  <a:srgbClr val="000000"/>
                </a:solidFill>
                <a:effectLst/>
                <a:uFillTx/>
                <a:latin typeface="Lexend"/>
                <a:ea typeface="Lexend"/>
              </a:rPr>
              <a:t>Sugerir um dos planos dos slides 14, 15, 16 e 17 e os demais slides podem ser deletados.  </a:t>
            </a:r>
            <a:endParaRPr b="0" lang="pt-BR" sz="1700" strike="noStrike" u="none">
              <a:solidFill>
                <a:srgbClr val="ffffff"/>
              </a:solidFill>
              <a:effectLst/>
              <a:uFillTx/>
              <a:latin typeface="Arial"/>
            </a:endParaRPr>
          </a:p>
        </p:txBody>
      </p:sp>
      <p:pic>
        <p:nvPicPr>
          <p:cNvPr id="941" name="Google Shape;1138;g364788aead0_0_157" descr=""/>
          <p:cNvPicPr/>
          <p:nvPr/>
        </p:nvPicPr>
        <p:blipFill>
          <a:blip r:embed="rId1"/>
          <a:srcRect l="4732" t="0" r="0" b="3156"/>
          <a:stretch/>
        </p:blipFill>
        <p:spPr>
          <a:xfrm>
            <a:off x="628560" y="667440"/>
            <a:ext cx="2359080" cy="961920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42" name="Google Shape;1143;g364788aead0_0_174"/>
          <p:cNvSpPr/>
          <p:nvPr/>
        </p:nvSpPr>
        <p:spPr>
          <a:xfrm>
            <a:off x="1746720" y="3094920"/>
            <a:ext cx="7239960" cy="3458160"/>
          </a:xfrm>
          <a:prstGeom prst="rect">
            <a:avLst/>
          </a:prstGeom>
          <a:noFill/>
          <a:ln w="0">
            <a:noFill/>
          </a:ln>
        </p:spPr>
        <p:style>
          <a:lnRef idx="0"/>
          <a:fillRef idx="0"/>
          <a:effectRef idx="0"/>
          <a:fontRef idx="minor"/>
        </p:style>
        <p:txBody>
          <a:bodyPr lIns="182880" rIns="182880" tIns="182880" bIns="182880" anchor="t">
            <a:spAutoFit/>
          </a:bodyPr>
          <a:p>
            <a:pPr marL="457200">
              <a:lnSpc>
                <a:spcPct val="140000"/>
              </a:lnSpc>
              <a:tabLst>
                <a:tab algn="l" pos="0"/>
              </a:tabLst>
            </a:pPr>
            <a:r>
              <a:rPr b="1" lang="en-US" sz="2400" strike="noStrike" u="none">
                <a:solidFill>
                  <a:srgbClr val="000000"/>
                </a:solidFill>
                <a:effectLst/>
                <a:uFillTx/>
                <a:latin typeface="Lexend"/>
                <a:ea typeface="Lexend"/>
              </a:rPr>
              <a:t>✅ </a:t>
            </a:r>
            <a:r>
              <a:rPr b="1" lang="en-US" sz="2400" strike="noStrike" u="none">
                <a:solidFill>
                  <a:srgbClr val="201747"/>
                </a:solidFill>
                <a:effectLst/>
                <a:uFillTx/>
                <a:latin typeface="Lexend"/>
                <a:ea typeface="Lexend"/>
              </a:rPr>
              <a:t>Incluso</a:t>
            </a:r>
            <a:br>
              <a:rPr sz="2400"/>
            </a:br>
            <a:r>
              <a:rPr b="0" lang="en-US" sz="1800" strike="noStrike" u="none">
                <a:solidFill>
                  <a:srgbClr val="000000"/>
                </a:solidFill>
                <a:effectLst/>
                <a:uFillTx/>
                <a:latin typeface="Lexend"/>
                <a:ea typeface="Lexend"/>
              </a:rPr>
              <a:t>Tudo do Plano </a:t>
            </a:r>
            <a:r>
              <a:rPr b="1" lang="en-US" sz="1800" strike="noStrike" u="none">
                <a:solidFill>
                  <a:srgbClr val="000000"/>
                </a:solidFill>
                <a:effectLst/>
                <a:uFillTx/>
                <a:latin typeface="Lexend"/>
                <a:ea typeface="Lexend"/>
              </a:rPr>
              <a:t>STARTER +</a:t>
            </a:r>
            <a:endParaRPr b="0" lang="pt-BR" sz="18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Criação de modelo de mensagem (disparo ativo)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Adição de direcionamento para ativo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Evolução de fluxos simples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Criação e ajustes de dashboards básicos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Inclusão de APIs documentadas nos fluxos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Análise de relatórios de falhas de envio ativo</a:t>
            </a:r>
            <a:endParaRPr b="0" lang="pt-BR" sz="1800" strike="noStrike" u="none">
              <a:solidFill>
                <a:srgbClr val="000000"/>
              </a:solidFill>
              <a:effectLst/>
              <a:uFillTx/>
              <a:latin typeface="Arial"/>
            </a:endParaRPr>
          </a:p>
        </p:txBody>
      </p:sp>
      <p:sp>
        <p:nvSpPr>
          <p:cNvPr id="943" name="Google Shape;1144;g364788aead0_0_174"/>
          <p:cNvSpPr/>
          <p:nvPr/>
        </p:nvSpPr>
        <p:spPr>
          <a:xfrm>
            <a:off x="1746720" y="2081160"/>
            <a:ext cx="12846240" cy="823320"/>
          </a:xfrm>
          <a:prstGeom prst="rect">
            <a:avLst/>
          </a:prstGeom>
          <a:noFill/>
          <a:ln w="0">
            <a:noFill/>
          </a:ln>
        </p:spPr>
        <p:style>
          <a:lnRef idx="0"/>
          <a:fillRef idx="0"/>
          <a:effectRef idx="0"/>
          <a:fontRef idx="minor"/>
        </p:style>
        <p:txBody>
          <a:bodyPr lIns="182880" rIns="182880" tIns="182880" bIns="182880" anchor="b">
            <a:spAutoFit/>
          </a:bodyPr>
          <a:p>
            <a:pPr>
              <a:lnSpc>
                <a:spcPct val="100000"/>
              </a:lnSpc>
              <a:tabLst>
                <a:tab algn="l" pos="0"/>
              </a:tabLst>
            </a:pPr>
            <a:r>
              <a:rPr b="0" lang="en-US" sz="3000" strike="noStrike" u="none">
                <a:solidFill>
                  <a:srgbClr val="202124"/>
                </a:solidFill>
                <a:effectLst/>
                <a:uFillTx/>
                <a:latin typeface="Lexend Black"/>
                <a:ea typeface="Lexend Black"/>
              </a:rPr>
              <a:t>SILVER - Fluxo Básico</a:t>
            </a:r>
            <a:endParaRPr b="0" lang="pt-BR" sz="3000" strike="noStrike" u="none">
              <a:solidFill>
                <a:srgbClr val="000000"/>
              </a:solidFill>
              <a:effectLst/>
              <a:uFillTx/>
              <a:latin typeface="Arial"/>
            </a:endParaRPr>
          </a:p>
        </p:txBody>
      </p:sp>
      <p:sp>
        <p:nvSpPr>
          <p:cNvPr id="944" name="Google Shape;1145;g364788aead0_0_174"/>
          <p:cNvSpPr/>
          <p:nvPr/>
        </p:nvSpPr>
        <p:spPr>
          <a:xfrm>
            <a:off x="9780120" y="3094920"/>
            <a:ext cx="8171640" cy="3298320"/>
          </a:xfrm>
          <a:prstGeom prst="rect">
            <a:avLst/>
          </a:prstGeom>
          <a:noFill/>
          <a:ln w="0">
            <a:noFill/>
          </a:ln>
        </p:spPr>
        <p:style>
          <a:lnRef idx="0"/>
          <a:fillRef idx="0"/>
          <a:effectRef idx="0"/>
          <a:fontRef idx="minor"/>
        </p:style>
        <p:txBody>
          <a:bodyPr lIns="182880" rIns="182880" tIns="182880" bIns="182880" anchor="t">
            <a:spAutoFit/>
          </a:bodyPr>
          <a:p>
            <a:pPr marL="457200">
              <a:lnSpc>
                <a:spcPct val="115000"/>
              </a:lnSpc>
              <a:spcBef>
                <a:spcPts val="2401"/>
              </a:spcBef>
              <a:tabLst>
                <a:tab algn="l" pos="0"/>
              </a:tabLst>
            </a:pPr>
            <a:r>
              <a:rPr b="1" lang="en-US" sz="2400" strike="noStrike" u="none">
                <a:solidFill>
                  <a:schemeClr val="lt1"/>
                </a:solidFill>
                <a:effectLst/>
                <a:uFillTx/>
                <a:latin typeface="Lexend"/>
                <a:ea typeface="Lexend"/>
              </a:rPr>
              <a:t>⏳ </a:t>
            </a:r>
            <a:r>
              <a:rPr b="1" lang="en-US" sz="2400" strike="noStrike" u="none">
                <a:solidFill>
                  <a:srgbClr val="000000"/>
                </a:solidFill>
                <a:effectLst/>
                <a:uFillTx/>
                <a:latin typeface="Lexend"/>
                <a:ea typeface="Lexend"/>
              </a:rPr>
              <a:t>SLA</a:t>
            </a:r>
            <a:endParaRPr b="0" lang="pt-BR" sz="24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1" lang="en-US" sz="1800" strike="noStrike" u="none">
                <a:solidFill>
                  <a:srgbClr val="000000"/>
                </a:solidFill>
                <a:effectLst/>
                <a:uFillTx/>
                <a:latin typeface="Lexend"/>
                <a:ea typeface="Lexend"/>
              </a:rPr>
              <a:t>Tempo de resposta inicial (suporte):</a:t>
            </a:r>
            <a:r>
              <a:rPr b="0" lang="en-US" sz="1800" strike="noStrike" u="none">
                <a:solidFill>
                  <a:srgbClr val="000000"/>
                </a:solidFill>
                <a:effectLst/>
                <a:uFillTx/>
                <a:latin typeface="Lexend"/>
                <a:ea typeface="Lexend"/>
              </a:rPr>
              <a:t> até 1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demandas simples:</a:t>
            </a:r>
            <a:r>
              <a:rPr b="0" lang="en-US" sz="1800" strike="noStrike" u="none">
                <a:solidFill>
                  <a:srgbClr val="000000"/>
                </a:solidFill>
                <a:effectLst/>
                <a:uFillTx/>
                <a:latin typeface="Lexend"/>
                <a:ea typeface="Lexend"/>
              </a:rPr>
              <a:t> até 3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demandas leves:</a:t>
            </a:r>
            <a:r>
              <a:rPr b="0" lang="en-US" sz="1800" strike="noStrike" u="none">
                <a:solidFill>
                  <a:srgbClr val="000000"/>
                </a:solidFill>
                <a:effectLst/>
                <a:uFillTx/>
                <a:latin typeface="Lexend"/>
                <a:ea typeface="Lexend"/>
              </a:rPr>
              <a:t> 10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Disponibilidade de atendimento:</a:t>
            </a:r>
            <a:r>
              <a:rPr b="0" lang="en-US" sz="1800" strike="noStrike" u="none">
                <a:solidFill>
                  <a:srgbClr val="000000"/>
                </a:solidFill>
                <a:effectLst/>
                <a:uFillTx/>
                <a:latin typeface="Lexend"/>
                <a:ea typeface="Lexend"/>
              </a:rPr>
              <a:t> Segunda a sexta, das 09h às 17h</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Canal de atendimento:</a:t>
            </a:r>
            <a:r>
              <a:rPr b="0" lang="en-US" sz="1800" strike="noStrike" u="none">
                <a:solidFill>
                  <a:srgbClr val="000000"/>
                </a:solidFill>
                <a:effectLst/>
                <a:uFillTx/>
                <a:latin typeface="Lexend"/>
                <a:ea typeface="Lexend"/>
              </a:rPr>
              <a:t> ITOC</a:t>
            </a:r>
            <a:endParaRPr b="0" lang="pt-BR" sz="1800" strike="noStrike" u="none">
              <a:solidFill>
                <a:srgbClr val="000000"/>
              </a:solidFill>
              <a:effectLst/>
              <a:uFillTx/>
              <a:latin typeface="Arial"/>
            </a:endParaRPr>
          </a:p>
        </p:txBody>
      </p:sp>
      <p:sp>
        <p:nvSpPr>
          <p:cNvPr id="945" name="Google Shape;1146;g364788aead0_0_174"/>
          <p:cNvSpPr/>
          <p:nvPr/>
        </p:nvSpPr>
        <p:spPr>
          <a:xfrm>
            <a:off x="1623960" y="6926040"/>
            <a:ext cx="9540720" cy="1721520"/>
          </a:xfrm>
          <a:prstGeom prst="rect">
            <a:avLst/>
          </a:prstGeom>
          <a:noFill/>
          <a:ln w="0">
            <a:noFill/>
          </a:ln>
        </p:spPr>
        <p:style>
          <a:lnRef idx="0"/>
          <a:fillRef idx="0"/>
          <a:effectRef idx="0"/>
          <a:fontRef idx="minor"/>
        </p:style>
        <p:txBody>
          <a:bodyPr lIns="182880" rIns="182880" tIns="182880" bIns="182880" anchor="t">
            <a:spAutoFit/>
          </a:bodyPr>
          <a:p>
            <a:pPr>
              <a:lnSpc>
                <a:spcPct val="115000"/>
              </a:lnSpc>
              <a:spcBef>
                <a:spcPts val="2401"/>
              </a:spcBef>
              <a:tabLst>
                <a:tab algn="l" pos="0"/>
              </a:tabLst>
            </a:pPr>
            <a:r>
              <a:rPr b="1" lang="en-US" sz="2400" strike="noStrike" u="none">
                <a:solidFill>
                  <a:srgbClr val="000000"/>
                </a:solidFill>
                <a:effectLst/>
                <a:uFillTx/>
                <a:latin typeface="Lexend"/>
                <a:ea typeface="Lexend"/>
              </a:rPr>
              <a:t>     🎁 Funcionalidades extras:</a:t>
            </a:r>
            <a:endParaRPr b="0" lang="pt-BR" sz="2400" strike="noStrike" u="none">
              <a:solidFill>
                <a:srgbClr val="000000"/>
              </a:solidFill>
              <a:effectLst/>
              <a:uFillTx/>
              <a:latin typeface="Arial"/>
            </a:endParaRPr>
          </a:p>
          <a:p>
            <a:pPr marL="914400" indent="-5716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Reunião mensal de performance + sugestão de melhorias</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Relatórios automáticos mensais com principais indicadores</a:t>
            </a:r>
            <a:endParaRPr b="0" lang="pt-BR" sz="1800" strike="noStrike" u="none">
              <a:solidFill>
                <a:srgbClr val="000000"/>
              </a:solidFill>
              <a:effectLst/>
              <a:uFillTx/>
              <a:latin typeface="Arial"/>
            </a:endParaRPr>
          </a:p>
        </p:txBody>
      </p:sp>
      <p:sp>
        <p:nvSpPr>
          <p:cNvPr id="946" name="Google Shape;1147;g364788aead0_0_174"/>
          <p:cNvSpPr/>
          <p:nvPr/>
        </p:nvSpPr>
        <p:spPr>
          <a:xfrm>
            <a:off x="10636200" y="7745040"/>
            <a:ext cx="6678360" cy="1337040"/>
          </a:xfrm>
          <a:prstGeom prst="roundRect">
            <a:avLst>
              <a:gd name="adj" fmla="val 16667"/>
            </a:avLst>
          </a:prstGeom>
          <a:solidFill>
            <a:srgbClr val="fd3890"/>
          </a:solidFill>
          <a:ln w="0">
            <a:noFill/>
          </a:ln>
        </p:spPr>
        <p:style>
          <a:lnRef idx="0"/>
          <a:fillRef idx="0"/>
          <a:effectRef idx="0"/>
          <a:fontRef idx="minor"/>
        </p:style>
        <p:txBody>
          <a:bodyPr lIns="180000" rIns="180000" tIns="182880" bIns="182880" anchor="ctr">
            <a:noAutofit/>
          </a:bodyPr>
          <a:p>
            <a:pPr algn="ctr">
              <a:lnSpc>
                <a:spcPct val="100000"/>
              </a:lnSpc>
              <a:tabLst>
                <a:tab algn="l" pos="0"/>
              </a:tabLst>
            </a:pPr>
            <a:r>
              <a:rPr b="1" lang="en-US" sz="2600" strike="noStrike" u="none">
                <a:solidFill>
                  <a:schemeClr val="dk1"/>
                </a:solidFill>
                <a:effectLst/>
                <a:uFillTx/>
                <a:latin typeface="Lexend"/>
                <a:ea typeface="Lexend"/>
              </a:rPr>
              <a:t>Horas inclusas - 20h</a:t>
            </a:r>
            <a:endParaRPr b="0" lang="pt-BR" sz="2600" strike="noStrike" u="none">
              <a:solidFill>
                <a:srgbClr val="ffffff"/>
              </a:solidFill>
              <a:effectLst/>
              <a:uFillTx/>
              <a:latin typeface="Arial"/>
            </a:endParaRPr>
          </a:p>
          <a:p>
            <a:pPr algn="ctr">
              <a:lnSpc>
                <a:spcPct val="100000"/>
              </a:lnSpc>
              <a:tabLst>
                <a:tab algn="l" pos="0"/>
              </a:tabLst>
            </a:pPr>
            <a:r>
              <a:rPr b="1" lang="en-US" sz="2600" strike="noStrike" u="none">
                <a:solidFill>
                  <a:schemeClr val="dk1"/>
                </a:solidFill>
                <a:effectLst/>
                <a:uFillTx/>
                <a:latin typeface="Lexend"/>
                <a:ea typeface="Lexend"/>
              </a:rPr>
              <a:t>Valor total mensal - R$5.800,00</a:t>
            </a:r>
            <a:endParaRPr b="0" lang="pt-BR" sz="2600" strike="noStrike" u="none">
              <a:solidFill>
                <a:srgbClr val="ffffff"/>
              </a:solidFill>
              <a:effectLst/>
              <a:uFillTx/>
              <a:latin typeface="Arial"/>
            </a:endParaRPr>
          </a:p>
        </p:txBody>
      </p:sp>
      <p:sp>
        <p:nvSpPr>
          <p:cNvPr id="947" name="SILVER_PLAN"/>
          <p:cNvSpPr/>
          <p:nvPr/>
        </p:nvSpPr>
        <p:spPr>
          <a:xfrm>
            <a:off x="2955600" y="144000"/>
            <a:ext cx="762156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5400" strike="noStrike" u="none">
                <a:solidFill>
                  <a:schemeClr val="lt1"/>
                </a:solidFill>
                <a:effectLst/>
                <a:uFillTx/>
                <a:latin typeface="Maven Pro"/>
                <a:ea typeface="Maven Pro"/>
              </a:rPr>
              <a:t>Plano Sustentação</a:t>
            </a:r>
            <a:endParaRPr b="0" lang="pt-BR" sz="5400" strike="noStrike" u="none">
              <a:solidFill>
                <a:srgbClr val="000000"/>
              </a:solidFill>
              <a:effectLst/>
              <a:uFillTx/>
              <a:latin typeface="Arial"/>
            </a:endParaRPr>
          </a:p>
        </p:txBody>
      </p:sp>
      <p:pic>
        <p:nvPicPr>
          <p:cNvPr id="948" name="Google Shape;1149;g364788aead0_0_174" descr=""/>
          <p:cNvPicPr/>
          <p:nvPr/>
        </p:nvPicPr>
        <p:blipFill>
          <a:blip r:embed="rId1"/>
          <a:srcRect l="4732" t="0" r="0" b="3156"/>
          <a:stretch/>
        </p:blipFill>
        <p:spPr>
          <a:xfrm>
            <a:off x="628560" y="667440"/>
            <a:ext cx="2359080" cy="961920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49" name="Google Shape;1154;g364788aead0_0_192"/>
          <p:cNvSpPr/>
          <p:nvPr/>
        </p:nvSpPr>
        <p:spPr>
          <a:xfrm>
            <a:off x="1700640" y="2188440"/>
            <a:ext cx="7239960" cy="5035680"/>
          </a:xfrm>
          <a:prstGeom prst="rect">
            <a:avLst/>
          </a:prstGeom>
          <a:noFill/>
          <a:ln w="0">
            <a:noFill/>
          </a:ln>
        </p:spPr>
        <p:style>
          <a:lnRef idx="0"/>
          <a:fillRef idx="0"/>
          <a:effectRef idx="0"/>
          <a:fontRef idx="minor"/>
        </p:style>
        <p:txBody>
          <a:bodyPr lIns="182880" rIns="182880" tIns="182880" bIns="182880" anchor="t">
            <a:spAutoFit/>
          </a:bodyPr>
          <a:p>
            <a:pPr marL="457200">
              <a:lnSpc>
                <a:spcPct val="140000"/>
              </a:lnSpc>
              <a:tabLst>
                <a:tab algn="l" pos="0"/>
              </a:tabLst>
            </a:pPr>
            <a:r>
              <a:rPr b="1" lang="en-US" sz="2400" strike="noStrike" u="none">
                <a:solidFill>
                  <a:srgbClr val="000000"/>
                </a:solidFill>
                <a:effectLst/>
                <a:uFillTx/>
                <a:latin typeface="Lexend"/>
                <a:ea typeface="Lexend"/>
              </a:rPr>
              <a:t>✅ </a:t>
            </a:r>
            <a:r>
              <a:rPr b="1" lang="en-US" sz="2400" strike="noStrike" u="none">
                <a:solidFill>
                  <a:srgbClr val="201747"/>
                </a:solidFill>
                <a:effectLst/>
                <a:uFillTx/>
                <a:latin typeface="Lexend"/>
                <a:ea typeface="Lexend"/>
              </a:rPr>
              <a:t>Incluso</a:t>
            </a:r>
            <a:br>
              <a:rPr sz="2400"/>
            </a:br>
            <a:r>
              <a:rPr b="0" lang="en-US" sz="1800" strike="noStrike" u="none">
                <a:solidFill>
                  <a:srgbClr val="000000"/>
                </a:solidFill>
                <a:effectLst/>
                <a:uFillTx/>
                <a:latin typeface="Lexend"/>
                <a:ea typeface="Lexend"/>
              </a:rPr>
              <a:t>Tudo do Plano </a:t>
            </a:r>
            <a:r>
              <a:rPr b="1" lang="en-US" sz="1800" strike="noStrike" u="none">
                <a:solidFill>
                  <a:srgbClr val="000000"/>
                </a:solidFill>
                <a:effectLst/>
                <a:uFillTx/>
                <a:latin typeface="Lexend"/>
                <a:ea typeface="Lexend"/>
              </a:rPr>
              <a:t>SILVER +</a:t>
            </a:r>
            <a:endParaRPr b="0" lang="pt-BR" sz="18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Evolução de fluxos complexos (com regras, menus, segmentações)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Curadoria de fluxo com base em dados (Google Sheets, Excel, BI simples)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Integração de canal personalizado (Webchat, redes sociais, outros canais)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Treinamento técnico (criação de fluxos na plataforma Blip)</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Construção de dashboards com análise avançada</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Suporte para integrações com múltiplas APIs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Suporte via WhatsApp</a:t>
            </a:r>
            <a:endParaRPr b="0" lang="pt-BR" sz="1800" strike="noStrike" u="none">
              <a:solidFill>
                <a:srgbClr val="000000"/>
              </a:solidFill>
              <a:effectLst/>
              <a:uFillTx/>
              <a:latin typeface="Arial"/>
            </a:endParaRPr>
          </a:p>
        </p:txBody>
      </p:sp>
      <p:sp>
        <p:nvSpPr>
          <p:cNvPr id="950" name="Google Shape;1155;g364788aead0_0_192"/>
          <p:cNvSpPr/>
          <p:nvPr/>
        </p:nvSpPr>
        <p:spPr>
          <a:xfrm>
            <a:off x="1869480" y="1481040"/>
            <a:ext cx="12846240" cy="823320"/>
          </a:xfrm>
          <a:prstGeom prst="rect">
            <a:avLst/>
          </a:prstGeom>
          <a:noFill/>
          <a:ln w="0">
            <a:noFill/>
          </a:ln>
        </p:spPr>
        <p:style>
          <a:lnRef idx="0"/>
          <a:fillRef idx="0"/>
          <a:effectRef idx="0"/>
          <a:fontRef idx="minor"/>
        </p:style>
        <p:txBody>
          <a:bodyPr lIns="182880" rIns="182880" tIns="182880" bIns="182880" anchor="b">
            <a:spAutoFit/>
          </a:bodyPr>
          <a:p>
            <a:pPr>
              <a:lnSpc>
                <a:spcPct val="100000"/>
              </a:lnSpc>
              <a:tabLst>
                <a:tab algn="l" pos="0"/>
              </a:tabLst>
            </a:pPr>
            <a:r>
              <a:rPr b="0" lang="en-US" sz="3000" strike="noStrike" u="none">
                <a:solidFill>
                  <a:srgbClr val="202124"/>
                </a:solidFill>
                <a:effectLst/>
                <a:uFillTx/>
                <a:latin typeface="Lexend Black"/>
                <a:ea typeface="Lexend Black"/>
              </a:rPr>
              <a:t>GOLD - Estratégico e Técnico</a:t>
            </a:r>
            <a:endParaRPr b="0" lang="pt-BR" sz="3000" strike="noStrike" u="none">
              <a:solidFill>
                <a:srgbClr val="000000"/>
              </a:solidFill>
              <a:effectLst/>
              <a:uFillTx/>
              <a:latin typeface="Arial"/>
            </a:endParaRPr>
          </a:p>
        </p:txBody>
      </p:sp>
      <p:sp>
        <p:nvSpPr>
          <p:cNvPr id="951" name="Google Shape;1156;g364788aead0_0_192"/>
          <p:cNvSpPr/>
          <p:nvPr/>
        </p:nvSpPr>
        <p:spPr>
          <a:xfrm>
            <a:off x="9734040" y="2188440"/>
            <a:ext cx="8171640" cy="4559760"/>
          </a:xfrm>
          <a:prstGeom prst="rect">
            <a:avLst/>
          </a:prstGeom>
          <a:noFill/>
          <a:ln w="0">
            <a:noFill/>
          </a:ln>
        </p:spPr>
        <p:style>
          <a:lnRef idx="0"/>
          <a:fillRef idx="0"/>
          <a:effectRef idx="0"/>
          <a:fontRef idx="minor"/>
        </p:style>
        <p:txBody>
          <a:bodyPr lIns="182880" rIns="182880" tIns="182880" bIns="182880" anchor="t">
            <a:spAutoFit/>
          </a:bodyPr>
          <a:p>
            <a:pPr marL="457200">
              <a:lnSpc>
                <a:spcPct val="115000"/>
              </a:lnSpc>
              <a:spcBef>
                <a:spcPts val="2401"/>
              </a:spcBef>
              <a:tabLst>
                <a:tab algn="l" pos="0"/>
              </a:tabLst>
            </a:pPr>
            <a:r>
              <a:rPr b="1" lang="en-US" sz="2400" strike="noStrike" u="none">
                <a:solidFill>
                  <a:schemeClr val="dk1"/>
                </a:solidFill>
                <a:effectLst/>
                <a:uFillTx/>
                <a:latin typeface="Lexend"/>
                <a:ea typeface="Lexend"/>
              </a:rPr>
              <a:t>⏳ </a:t>
            </a:r>
            <a:r>
              <a:rPr b="1" lang="en-US" sz="2400" strike="noStrike" u="none">
                <a:solidFill>
                  <a:srgbClr val="000000"/>
                </a:solidFill>
                <a:effectLst/>
                <a:uFillTx/>
                <a:latin typeface="Lexend"/>
                <a:ea typeface="Lexend"/>
              </a:rPr>
              <a:t>SLA</a:t>
            </a:r>
            <a:endParaRPr b="0" lang="pt-BR" sz="2400" strike="noStrike" u="none">
              <a:solidFill>
                <a:srgbClr val="000000"/>
              </a:solidFill>
              <a:effectLst/>
              <a:uFillTx/>
              <a:latin typeface="Arial"/>
            </a:endParaRPr>
          </a:p>
          <a:p>
            <a:pPr marL="457200" indent="-343080">
              <a:lnSpc>
                <a:spcPct val="115000"/>
              </a:lnSpc>
              <a:spcBef>
                <a:spcPts val="2401"/>
              </a:spcBef>
              <a:buClr>
                <a:srgbClr val="000000"/>
              </a:buClr>
              <a:buFont typeface="Lexend"/>
              <a:buChar char="●"/>
              <a:tabLst>
                <a:tab algn="l" pos="0"/>
              </a:tabLst>
            </a:pPr>
            <a:r>
              <a:rPr b="1" lang="en-US" sz="1800" strike="noStrike" u="none">
                <a:solidFill>
                  <a:srgbClr val="000000"/>
                </a:solidFill>
                <a:effectLst/>
                <a:uFillTx/>
                <a:latin typeface="Lexend"/>
                <a:ea typeface="Lexend"/>
              </a:rPr>
              <a:t>Tempo de resposta inicial (suporte):</a:t>
            </a:r>
            <a:r>
              <a:rPr b="0" lang="en-US" sz="1800" strike="noStrike" u="none">
                <a:solidFill>
                  <a:srgbClr val="000000"/>
                </a:solidFill>
                <a:effectLst/>
                <a:uFillTx/>
                <a:latin typeface="Lexend"/>
                <a:ea typeface="Lexend"/>
              </a:rPr>
              <a:t> até 8 horas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demandas simples:</a:t>
            </a:r>
            <a:r>
              <a:rPr b="0" lang="en-US" sz="1800" strike="noStrike" u="none">
                <a:solidFill>
                  <a:srgbClr val="000000"/>
                </a:solidFill>
                <a:effectLst/>
                <a:uFillTx/>
                <a:latin typeface="Lexend"/>
                <a:ea typeface="Lexend"/>
              </a:rPr>
              <a:t> até 2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fluxos complexos/integrados:</a:t>
            </a:r>
            <a:r>
              <a:rPr b="0" lang="en-US" sz="1800" strike="noStrike" u="none">
                <a:solidFill>
                  <a:srgbClr val="000000"/>
                </a:solidFill>
                <a:effectLst/>
                <a:uFillTx/>
                <a:latin typeface="Lexend"/>
                <a:ea typeface="Lexend"/>
              </a:rPr>
              <a:t> 10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Prazo para execução de fluxos avançados:</a:t>
            </a:r>
            <a:r>
              <a:rPr b="0" lang="en-US" sz="1800" strike="noStrike" u="none">
                <a:solidFill>
                  <a:srgbClr val="000000"/>
                </a:solidFill>
                <a:effectLst/>
                <a:uFillTx/>
                <a:latin typeface="Lexend"/>
                <a:ea typeface="Lexend"/>
              </a:rPr>
              <a:t> 10 dias úteis</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Disponibilidade de atendimento:</a:t>
            </a:r>
            <a:r>
              <a:rPr b="0" lang="en-US" sz="1800" strike="noStrike" u="none">
                <a:solidFill>
                  <a:srgbClr val="000000"/>
                </a:solidFill>
                <a:effectLst/>
                <a:uFillTx/>
                <a:latin typeface="Lexend"/>
                <a:ea typeface="Lexend"/>
              </a:rPr>
              <a:t> Segunda a sexta, das 09h às 17h</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 </a:t>
            </a:r>
            <a:r>
              <a:rPr b="1" lang="en-US" sz="1800" strike="noStrike" u="none">
                <a:solidFill>
                  <a:srgbClr val="000000"/>
                </a:solidFill>
                <a:effectLst/>
                <a:uFillTx/>
                <a:latin typeface="Lexend"/>
                <a:ea typeface="Lexend"/>
              </a:rPr>
              <a:t>Canal de atendimento:</a:t>
            </a:r>
            <a:r>
              <a:rPr b="0" lang="en-US" sz="1800" strike="noStrike" u="none">
                <a:solidFill>
                  <a:srgbClr val="000000"/>
                </a:solidFill>
                <a:effectLst/>
                <a:uFillTx/>
                <a:latin typeface="Lexend"/>
                <a:ea typeface="Lexend"/>
              </a:rPr>
              <a:t> ITOC e Whatsapp com suporte ativo</a:t>
            </a:r>
            <a:endParaRPr b="0" lang="pt-BR" sz="1800" strike="noStrike" u="none">
              <a:solidFill>
                <a:srgbClr val="000000"/>
              </a:solidFill>
              <a:effectLst/>
              <a:uFillTx/>
              <a:latin typeface="Arial"/>
            </a:endParaRPr>
          </a:p>
          <a:p>
            <a:pPr marL="457200" indent="-343080">
              <a:lnSpc>
                <a:spcPct val="115000"/>
              </a:lnSpc>
              <a:buClr>
                <a:srgbClr val="000000"/>
              </a:buClr>
              <a:buFont typeface="Lexend"/>
              <a:buChar char="●"/>
              <a:tabLst>
                <a:tab algn="l" pos="0"/>
              </a:tabLst>
            </a:pPr>
            <a:r>
              <a:rPr b="1" lang="en-US" sz="1800" strike="noStrike" u="none">
                <a:solidFill>
                  <a:srgbClr val="000000"/>
                </a:solidFill>
                <a:effectLst/>
                <a:uFillTx/>
                <a:latin typeface="Lexend"/>
                <a:ea typeface="Lexend"/>
              </a:rPr>
              <a:t>SLA de atendimento emergencial:</a:t>
            </a:r>
            <a:r>
              <a:rPr b="0" lang="en-US" sz="1800" strike="noStrike" u="none">
                <a:solidFill>
                  <a:srgbClr val="000000"/>
                </a:solidFill>
                <a:effectLst/>
                <a:uFillTx/>
                <a:latin typeface="Lexend"/>
                <a:ea typeface="Lexend"/>
              </a:rPr>
              <a:t> resposta em até 4 horas úteis</a:t>
            </a:r>
            <a:endParaRPr b="0" lang="pt-BR" sz="1800" strike="noStrike" u="none">
              <a:solidFill>
                <a:srgbClr val="000000"/>
              </a:solidFill>
              <a:effectLst/>
              <a:uFillTx/>
              <a:latin typeface="Arial"/>
            </a:endParaRPr>
          </a:p>
        </p:txBody>
      </p:sp>
      <p:sp>
        <p:nvSpPr>
          <p:cNvPr id="952" name="Google Shape;1157;g364788aead0_0_192"/>
          <p:cNvSpPr/>
          <p:nvPr/>
        </p:nvSpPr>
        <p:spPr>
          <a:xfrm>
            <a:off x="1700640" y="7387560"/>
            <a:ext cx="10334160" cy="2667600"/>
          </a:xfrm>
          <a:prstGeom prst="rect">
            <a:avLst/>
          </a:prstGeom>
          <a:noFill/>
          <a:ln w="0">
            <a:noFill/>
          </a:ln>
        </p:spPr>
        <p:style>
          <a:lnRef idx="0"/>
          <a:fillRef idx="0"/>
          <a:effectRef idx="0"/>
          <a:fontRef idx="minor"/>
        </p:style>
        <p:txBody>
          <a:bodyPr lIns="182880" rIns="182880" tIns="182880" bIns="182880" anchor="t">
            <a:spAutoFit/>
          </a:bodyPr>
          <a:p>
            <a:pPr>
              <a:lnSpc>
                <a:spcPct val="115000"/>
              </a:lnSpc>
              <a:spcBef>
                <a:spcPts val="2401"/>
              </a:spcBef>
              <a:tabLst>
                <a:tab algn="l" pos="0"/>
              </a:tabLst>
            </a:pPr>
            <a:r>
              <a:rPr b="1" lang="en-US" sz="2400" strike="noStrike" u="none">
                <a:solidFill>
                  <a:srgbClr val="000000"/>
                </a:solidFill>
                <a:effectLst/>
                <a:uFillTx/>
                <a:latin typeface="Lexend"/>
                <a:ea typeface="Lexend"/>
              </a:rPr>
              <a:t>     🎁 Funcionalidades extras:</a:t>
            </a:r>
            <a:endParaRPr b="0" lang="pt-BR" sz="2400" strike="noStrike" u="none">
              <a:solidFill>
                <a:srgbClr val="000000"/>
              </a:solidFill>
              <a:effectLst/>
              <a:uFillTx/>
              <a:latin typeface="Arial"/>
            </a:endParaRPr>
          </a:p>
          <a:p>
            <a:pPr marL="914400" indent="-571680">
              <a:lnSpc>
                <a:spcPct val="115000"/>
              </a:lnSpc>
              <a:spcBef>
                <a:spcPts val="2401"/>
              </a:spcBef>
              <a:buClr>
                <a:srgbClr val="000000"/>
              </a:buClr>
              <a:buFont typeface="Lexend"/>
              <a:buChar char="●"/>
              <a:tabLst>
                <a:tab algn="l" pos="0"/>
              </a:tabLst>
            </a:pPr>
            <a:r>
              <a:rPr b="0" lang="en-US" sz="1800" strike="noStrike" u="none">
                <a:solidFill>
                  <a:srgbClr val="000000"/>
                </a:solidFill>
                <a:effectLst/>
                <a:uFillTx/>
                <a:latin typeface="Lexend"/>
                <a:ea typeface="Lexend"/>
              </a:rPr>
              <a:t>Reunião semanal de acompanhamento para status e discussões</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Curadoria proativa trimestral com plano de ação</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Onboarding de novos atendentes (manual + treinamento)</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Relatórios automáticos mensais</a:t>
            </a:r>
            <a:endParaRPr b="0" lang="pt-BR" sz="1800" strike="noStrike" u="none">
              <a:solidFill>
                <a:srgbClr val="000000"/>
              </a:solidFill>
              <a:effectLst/>
              <a:uFillTx/>
              <a:latin typeface="Arial"/>
            </a:endParaRPr>
          </a:p>
          <a:p>
            <a:pPr marL="914400" indent="-571680">
              <a:lnSpc>
                <a:spcPct val="115000"/>
              </a:lnSpc>
              <a:buClr>
                <a:srgbClr val="000000"/>
              </a:buClr>
              <a:buFont typeface="Lexend"/>
              <a:buChar char="●"/>
              <a:tabLst>
                <a:tab algn="l" pos="0"/>
              </a:tabLst>
            </a:pPr>
            <a:r>
              <a:rPr b="0" lang="en-US" sz="1800" strike="noStrike" u="none">
                <a:solidFill>
                  <a:srgbClr val="000000"/>
                </a:solidFill>
                <a:effectLst/>
                <a:uFillTx/>
                <a:latin typeface="Lexend"/>
                <a:ea typeface="Lexend"/>
              </a:rPr>
              <a:t>Reunião mensal de performance</a:t>
            </a:r>
            <a:endParaRPr b="0" lang="pt-BR" sz="1800" strike="noStrike" u="none">
              <a:solidFill>
                <a:srgbClr val="000000"/>
              </a:solidFill>
              <a:effectLst/>
              <a:uFillTx/>
              <a:latin typeface="Arial"/>
            </a:endParaRPr>
          </a:p>
        </p:txBody>
      </p:sp>
      <p:sp>
        <p:nvSpPr>
          <p:cNvPr id="953" name="Google Shape;1158;g364788aead0_0_192"/>
          <p:cNvSpPr/>
          <p:nvPr/>
        </p:nvSpPr>
        <p:spPr>
          <a:xfrm>
            <a:off x="10850760" y="8343000"/>
            <a:ext cx="6678360" cy="1337040"/>
          </a:xfrm>
          <a:prstGeom prst="roundRect">
            <a:avLst>
              <a:gd name="adj" fmla="val 16667"/>
            </a:avLst>
          </a:prstGeom>
          <a:solidFill>
            <a:srgbClr val="fd3890"/>
          </a:solidFill>
          <a:ln w="0">
            <a:noFill/>
          </a:ln>
        </p:spPr>
        <p:style>
          <a:lnRef idx="0"/>
          <a:fillRef idx="0"/>
          <a:effectRef idx="0"/>
          <a:fontRef idx="minor"/>
        </p:style>
        <p:txBody>
          <a:bodyPr lIns="180000" rIns="180000" tIns="182880" bIns="182880" anchor="ctr">
            <a:noAutofit/>
          </a:bodyPr>
          <a:p>
            <a:pPr algn="ctr">
              <a:lnSpc>
                <a:spcPct val="100000"/>
              </a:lnSpc>
              <a:tabLst>
                <a:tab algn="l" pos="0"/>
              </a:tabLst>
            </a:pPr>
            <a:r>
              <a:rPr b="1" lang="en-US" sz="2600" strike="noStrike" u="none">
                <a:solidFill>
                  <a:schemeClr val="dk1"/>
                </a:solidFill>
                <a:effectLst/>
                <a:uFillTx/>
                <a:latin typeface="Lexend"/>
                <a:ea typeface="Lexend"/>
              </a:rPr>
              <a:t>Horas inclusas - 40h</a:t>
            </a:r>
            <a:endParaRPr b="0" lang="pt-BR" sz="2600" strike="noStrike" u="none">
              <a:solidFill>
                <a:srgbClr val="ffffff"/>
              </a:solidFill>
              <a:effectLst/>
              <a:uFillTx/>
              <a:latin typeface="Arial"/>
            </a:endParaRPr>
          </a:p>
          <a:p>
            <a:pPr algn="ctr">
              <a:lnSpc>
                <a:spcPct val="100000"/>
              </a:lnSpc>
              <a:tabLst>
                <a:tab algn="l" pos="0"/>
              </a:tabLst>
            </a:pPr>
            <a:r>
              <a:rPr b="1" lang="en-US" sz="2600" strike="noStrike" u="none">
                <a:solidFill>
                  <a:schemeClr val="dk1"/>
                </a:solidFill>
                <a:effectLst/>
                <a:uFillTx/>
                <a:latin typeface="Lexend"/>
                <a:ea typeface="Lexend"/>
              </a:rPr>
              <a:t>Valor total mensal - R$10.000,00</a:t>
            </a:r>
            <a:endParaRPr b="0" lang="pt-BR" sz="2600" strike="noStrike" u="none">
              <a:solidFill>
                <a:srgbClr val="ffffff"/>
              </a:solidFill>
              <a:effectLst/>
              <a:uFillTx/>
              <a:latin typeface="Arial"/>
            </a:endParaRPr>
          </a:p>
        </p:txBody>
      </p:sp>
      <p:sp>
        <p:nvSpPr>
          <p:cNvPr id="954" name="GOLD_PLAN"/>
          <p:cNvSpPr/>
          <p:nvPr/>
        </p:nvSpPr>
        <p:spPr>
          <a:xfrm>
            <a:off x="2955600" y="144000"/>
            <a:ext cx="762156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5400" strike="noStrike" u="none">
                <a:solidFill>
                  <a:schemeClr val="lt1"/>
                </a:solidFill>
                <a:effectLst/>
                <a:uFillTx/>
                <a:latin typeface="Maven Pro"/>
                <a:ea typeface="Maven Pro"/>
              </a:rPr>
              <a:t>Plano Sustentação</a:t>
            </a:r>
            <a:endParaRPr b="0" lang="pt-BR" sz="5400" strike="noStrike" u="none">
              <a:solidFill>
                <a:srgbClr val="000000"/>
              </a:solidFill>
              <a:effectLst/>
              <a:uFillTx/>
              <a:latin typeface="Arial"/>
            </a:endParaRPr>
          </a:p>
        </p:txBody>
      </p:sp>
      <p:pic>
        <p:nvPicPr>
          <p:cNvPr id="955" name="Google Shape;1160;g364788aead0_0_192" descr=""/>
          <p:cNvPicPr/>
          <p:nvPr/>
        </p:nvPicPr>
        <p:blipFill>
          <a:blip r:embed="rId1"/>
          <a:srcRect l="4732" t="0" r="0" b="3156"/>
          <a:stretch/>
        </p:blipFill>
        <p:spPr>
          <a:xfrm>
            <a:off x="567360" y="667440"/>
            <a:ext cx="2359080" cy="961920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56" name="Google Shape;1165;g364788aead0_0_210"/>
          <p:cNvSpPr/>
          <p:nvPr/>
        </p:nvSpPr>
        <p:spPr>
          <a:xfrm>
            <a:off x="1777320" y="1981080"/>
            <a:ext cx="7239960" cy="5351040"/>
          </a:xfrm>
          <a:prstGeom prst="rect">
            <a:avLst/>
          </a:prstGeom>
          <a:noFill/>
          <a:ln w="0">
            <a:noFill/>
          </a:ln>
        </p:spPr>
        <p:style>
          <a:lnRef idx="0"/>
          <a:fillRef idx="0"/>
          <a:effectRef idx="0"/>
          <a:fontRef idx="minor"/>
        </p:style>
        <p:txBody>
          <a:bodyPr lIns="182880" rIns="182880" tIns="182880" bIns="182880" anchor="t">
            <a:spAutoFit/>
          </a:bodyPr>
          <a:p>
            <a:pPr marL="457200">
              <a:lnSpc>
                <a:spcPct val="140000"/>
              </a:lnSpc>
              <a:tabLst>
                <a:tab algn="l" pos="0"/>
              </a:tabLst>
            </a:pPr>
            <a:r>
              <a:rPr b="1" lang="en-US" sz="2400" strike="noStrike" u="none">
                <a:solidFill>
                  <a:schemeClr val="lt1"/>
                </a:solidFill>
                <a:effectLst/>
                <a:uFillTx/>
                <a:latin typeface="Lexend"/>
                <a:ea typeface="Lexend"/>
              </a:rPr>
              <a:t>✅ Incluso</a:t>
            </a:r>
            <a:br>
              <a:rPr sz="2400"/>
            </a:br>
            <a:r>
              <a:rPr b="0" lang="en-US" sz="1800" strike="noStrike" u="none">
                <a:solidFill>
                  <a:schemeClr val="lt1"/>
                </a:solidFill>
                <a:effectLst/>
                <a:uFillTx/>
                <a:latin typeface="Lexend"/>
                <a:ea typeface="Lexend"/>
              </a:rPr>
              <a:t>Tudo do Plano </a:t>
            </a:r>
            <a:r>
              <a:rPr b="1" lang="en-US" sz="1800" strike="noStrike" u="none">
                <a:solidFill>
                  <a:schemeClr val="lt1"/>
                </a:solidFill>
                <a:effectLst/>
                <a:uFillTx/>
                <a:latin typeface="Lexend"/>
                <a:ea typeface="Lexend"/>
              </a:rPr>
              <a:t>GOLD +</a:t>
            </a:r>
            <a:endParaRPr b="0" lang="pt-BR" sz="1800" strike="noStrike" u="none">
              <a:solidFill>
                <a:srgbClr val="000000"/>
              </a:solidFill>
              <a:effectLst/>
              <a:uFillTx/>
              <a:latin typeface="Arial"/>
            </a:endParaRPr>
          </a:p>
          <a:p>
            <a:pPr marL="457200" indent="-343080">
              <a:lnSpc>
                <a:spcPct val="115000"/>
              </a:lnSpc>
              <a:spcBef>
                <a:spcPts val="2401"/>
              </a:spcBef>
              <a:buClr>
                <a:srgbClr val="212121"/>
              </a:buClr>
              <a:buFont typeface="Lexend"/>
              <a:buChar char="●"/>
              <a:tabLst>
                <a:tab algn="l" pos="0"/>
              </a:tabLst>
            </a:pPr>
            <a:r>
              <a:rPr b="0" lang="en-US" sz="1800" strike="noStrike" u="none">
                <a:solidFill>
                  <a:schemeClr val="lt1"/>
                </a:solidFill>
                <a:effectLst/>
                <a:uFillTx/>
                <a:latin typeface="Lexend"/>
                <a:ea typeface="Lexend"/>
              </a:rPr>
              <a:t>Implementação de IA Generativa </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Curadoria contínua da IA com base em logs e comportamentos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Criação de prompts personalizados por jornada</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Construção de APIs sob demanda</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Hospedagem de APIs (infra gerenciada)</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Integração com sistemas legados ou APIs sem documentação</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Treinamento técnico avançado (NLP, Builders, BI integrado)</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Relatórios de aderência e impacto da IA nas jornadas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Suporte via WhatsApp</a:t>
            </a:r>
            <a:endParaRPr b="0" lang="pt-BR" sz="1800" strike="noStrike" u="none">
              <a:solidFill>
                <a:srgbClr val="000000"/>
              </a:solidFill>
              <a:effectLst/>
              <a:uFillTx/>
              <a:latin typeface="Arial"/>
            </a:endParaRPr>
          </a:p>
        </p:txBody>
      </p:sp>
      <p:sp>
        <p:nvSpPr>
          <p:cNvPr id="957" name="Google Shape;1166;g364788aead0_0_210"/>
          <p:cNvSpPr/>
          <p:nvPr/>
        </p:nvSpPr>
        <p:spPr>
          <a:xfrm>
            <a:off x="2191320" y="1166040"/>
            <a:ext cx="12846240" cy="823320"/>
          </a:xfrm>
          <a:prstGeom prst="rect">
            <a:avLst/>
          </a:prstGeom>
          <a:noFill/>
          <a:ln w="0">
            <a:noFill/>
          </a:ln>
        </p:spPr>
        <p:style>
          <a:lnRef idx="0"/>
          <a:fillRef idx="0"/>
          <a:effectRef idx="0"/>
          <a:fontRef idx="minor"/>
        </p:style>
        <p:txBody>
          <a:bodyPr lIns="182880" rIns="182880" tIns="182880" bIns="182880" anchor="b">
            <a:spAutoFit/>
          </a:bodyPr>
          <a:p>
            <a:pPr>
              <a:lnSpc>
                <a:spcPct val="100000"/>
              </a:lnSpc>
              <a:tabLst>
                <a:tab algn="l" pos="0"/>
              </a:tabLst>
            </a:pPr>
            <a:r>
              <a:rPr b="0" lang="en-US" sz="3000" strike="noStrike" u="none">
                <a:solidFill>
                  <a:srgbClr val="202124"/>
                </a:solidFill>
                <a:effectLst/>
                <a:uFillTx/>
                <a:latin typeface="Lexend Black"/>
                <a:ea typeface="Lexend Black"/>
              </a:rPr>
              <a:t>DIAMOND - Automação Inteligente</a:t>
            </a:r>
            <a:endParaRPr b="0" lang="pt-BR" sz="3000" strike="noStrike" u="none">
              <a:solidFill>
                <a:srgbClr val="000000"/>
              </a:solidFill>
              <a:effectLst/>
              <a:uFillTx/>
              <a:latin typeface="Arial"/>
            </a:endParaRPr>
          </a:p>
        </p:txBody>
      </p:sp>
      <p:sp>
        <p:nvSpPr>
          <p:cNvPr id="958" name="Google Shape;1167;g364788aead0_0_210"/>
          <p:cNvSpPr/>
          <p:nvPr/>
        </p:nvSpPr>
        <p:spPr>
          <a:xfrm>
            <a:off x="9810720" y="1981080"/>
            <a:ext cx="8171640" cy="4875120"/>
          </a:xfrm>
          <a:prstGeom prst="rect">
            <a:avLst/>
          </a:prstGeom>
          <a:noFill/>
          <a:ln w="0">
            <a:noFill/>
          </a:ln>
        </p:spPr>
        <p:style>
          <a:lnRef idx="0"/>
          <a:fillRef idx="0"/>
          <a:effectRef idx="0"/>
          <a:fontRef idx="minor"/>
        </p:style>
        <p:txBody>
          <a:bodyPr lIns="182880" rIns="182880" tIns="182880" bIns="182880" anchor="t">
            <a:spAutoFit/>
          </a:bodyPr>
          <a:p>
            <a:pPr marL="457200">
              <a:lnSpc>
                <a:spcPct val="115000"/>
              </a:lnSpc>
              <a:spcBef>
                <a:spcPts val="2401"/>
              </a:spcBef>
              <a:tabLst>
                <a:tab algn="l" pos="0"/>
              </a:tabLst>
            </a:pPr>
            <a:r>
              <a:rPr b="1" lang="en-US" sz="2400" strike="noStrike" u="none">
                <a:solidFill>
                  <a:schemeClr val="lt1"/>
                </a:solidFill>
                <a:effectLst/>
                <a:uFillTx/>
                <a:latin typeface="Lexend"/>
                <a:ea typeface="Lexend"/>
              </a:rPr>
              <a:t>⏳ SLA</a:t>
            </a:r>
            <a:endParaRPr b="0" lang="pt-BR" sz="2400" strike="noStrike" u="none">
              <a:solidFill>
                <a:srgbClr val="000000"/>
              </a:solidFill>
              <a:effectLst/>
              <a:uFillTx/>
              <a:latin typeface="Arial"/>
            </a:endParaRPr>
          </a:p>
          <a:p>
            <a:pPr marL="457200" indent="-343080">
              <a:lnSpc>
                <a:spcPct val="115000"/>
              </a:lnSpc>
              <a:spcBef>
                <a:spcPts val="2401"/>
              </a:spcBef>
              <a:buClr>
                <a:srgbClr val="212121"/>
              </a:buClr>
              <a:buFont typeface="Lexend"/>
              <a:buChar char="●"/>
              <a:tabLst>
                <a:tab algn="l" pos="0"/>
              </a:tabLst>
            </a:pPr>
            <a:r>
              <a:rPr b="1" lang="en-US" sz="1800" strike="noStrike" u="none">
                <a:solidFill>
                  <a:schemeClr val="lt1"/>
                </a:solidFill>
                <a:effectLst/>
                <a:uFillTx/>
                <a:latin typeface="Lexend"/>
                <a:ea typeface="Lexend"/>
              </a:rPr>
              <a:t>Tempo de resposta inicial (suporte):</a:t>
            </a:r>
            <a:r>
              <a:rPr b="0" lang="en-US" sz="1800" strike="noStrike" u="none">
                <a:solidFill>
                  <a:schemeClr val="lt1"/>
                </a:solidFill>
                <a:effectLst/>
                <a:uFillTx/>
                <a:latin typeface="Lexend"/>
                <a:ea typeface="Lexend"/>
              </a:rPr>
              <a:t> até 4 horas úteis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1" lang="en-US" sz="1800" strike="noStrike" u="none">
                <a:solidFill>
                  <a:schemeClr val="lt1"/>
                </a:solidFill>
                <a:effectLst/>
                <a:uFillTx/>
                <a:latin typeface="Lexend"/>
                <a:ea typeface="Lexend"/>
              </a:rPr>
              <a:t>Prazo para execução de demandas simples:</a:t>
            </a:r>
            <a:r>
              <a:rPr b="0" lang="en-US" sz="1800" strike="noStrike" u="none">
                <a:solidFill>
                  <a:schemeClr val="lt1"/>
                </a:solidFill>
                <a:effectLst/>
                <a:uFillTx/>
                <a:latin typeface="Lexend"/>
                <a:ea typeface="Lexend"/>
              </a:rPr>
              <a:t> até 1 dias úteis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1" lang="en-US" sz="1800" strike="noStrike" u="none">
                <a:solidFill>
                  <a:schemeClr val="lt1"/>
                </a:solidFill>
                <a:effectLst/>
                <a:uFillTx/>
                <a:latin typeface="Lexend"/>
                <a:ea typeface="Lexend"/>
              </a:rPr>
              <a:t>Prazo para implementação de IA ou APIs personalizadas:</a:t>
            </a:r>
            <a:r>
              <a:rPr b="0" lang="en-US" sz="1800" strike="noStrike" u="none">
                <a:solidFill>
                  <a:schemeClr val="lt1"/>
                </a:solidFill>
                <a:effectLst/>
                <a:uFillTx/>
                <a:latin typeface="Lexend"/>
                <a:ea typeface="Lexend"/>
              </a:rPr>
              <a:t> conforme complexidade, com cronograma compartilhado</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 </a:t>
            </a:r>
            <a:r>
              <a:rPr b="1" lang="en-US" sz="1800" strike="noStrike" u="none">
                <a:solidFill>
                  <a:schemeClr val="lt1"/>
                </a:solidFill>
                <a:effectLst/>
                <a:uFillTx/>
                <a:latin typeface="Lexend"/>
                <a:ea typeface="Lexend"/>
              </a:rPr>
              <a:t>Disponibilidade de atendimento:</a:t>
            </a:r>
            <a:r>
              <a:rPr b="0" lang="en-US" sz="1800" strike="noStrike" u="none">
                <a:solidFill>
                  <a:schemeClr val="lt1"/>
                </a:solidFill>
                <a:effectLst/>
                <a:uFillTx/>
                <a:latin typeface="Lexend"/>
                <a:ea typeface="Lexend"/>
              </a:rPr>
              <a:t> Segunda a sexta, das 08h às 20h</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 </a:t>
            </a:r>
            <a:r>
              <a:rPr b="1" lang="en-US" sz="1800" strike="noStrike" u="none">
                <a:solidFill>
                  <a:schemeClr val="lt1"/>
                </a:solidFill>
                <a:effectLst/>
                <a:uFillTx/>
                <a:latin typeface="Lexend"/>
                <a:ea typeface="Lexend"/>
              </a:rPr>
              <a:t>Canal de atendimento:</a:t>
            </a:r>
            <a:r>
              <a:rPr b="0" lang="en-US" sz="1800" strike="noStrike" u="none">
                <a:solidFill>
                  <a:schemeClr val="lt1"/>
                </a:solidFill>
                <a:effectLst/>
                <a:uFillTx/>
                <a:latin typeface="Lexend"/>
                <a:ea typeface="Lexend"/>
              </a:rPr>
              <a:t> ITOC e Whatsapp com suporte ativo</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1" lang="en-US" sz="1800" strike="noStrike" u="none">
                <a:solidFill>
                  <a:schemeClr val="lt1"/>
                </a:solidFill>
                <a:effectLst/>
                <a:uFillTx/>
                <a:latin typeface="Lexend"/>
                <a:ea typeface="Lexend"/>
              </a:rPr>
              <a:t>SLA de atendimento emergencial:</a:t>
            </a:r>
            <a:r>
              <a:rPr b="0" lang="en-US" sz="1800" strike="noStrike" u="none">
                <a:solidFill>
                  <a:schemeClr val="lt1"/>
                </a:solidFill>
                <a:effectLst/>
                <a:uFillTx/>
                <a:latin typeface="Lexend"/>
                <a:ea typeface="Lexend"/>
              </a:rPr>
              <a:t> resposta em até 2 horas úteis</a:t>
            </a:r>
            <a:endParaRPr b="0" lang="pt-BR" sz="1800" strike="noStrike" u="none">
              <a:solidFill>
                <a:srgbClr val="000000"/>
              </a:solidFill>
              <a:effectLst/>
              <a:uFillTx/>
              <a:latin typeface="Arial"/>
            </a:endParaRPr>
          </a:p>
          <a:p>
            <a:pPr marL="457200" indent="-343080">
              <a:lnSpc>
                <a:spcPct val="115000"/>
              </a:lnSpc>
              <a:buClr>
                <a:srgbClr val="212121"/>
              </a:buClr>
              <a:buFont typeface="Lexend"/>
              <a:buChar char="●"/>
              <a:tabLst>
                <a:tab algn="l" pos="0"/>
              </a:tabLst>
            </a:pPr>
            <a:r>
              <a:rPr b="1" lang="en-US" sz="1800" strike="noStrike" u="none">
                <a:solidFill>
                  <a:schemeClr val="lt1"/>
                </a:solidFill>
                <a:effectLst/>
                <a:uFillTx/>
                <a:latin typeface="Lexend"/>
                <a:ea typeface="Lexend"/>
              </a:rPr>
              <a:t>SLA para uso de horas emergenciais:</a:t>
            </a:r>
            <a:r>
              <a:rPr b="0" lang="en-US" sz="1800" strike="noStrike" u="none">
                <a:solidFill>
                  <a:schemeClr val="lt1"/>
                </a:solidFill>
                <a:effectLst/>
                <a:uFillTx/>
                <a:latin typeface="Lexend"/>
                <a:ea typeface="Lexend"/>
              </a:rPr>
              <a:t> alocação em até 24h úteis após solicitação</a:t>
            </a:r>
            <a:endParaRPr b="0" lang="pt-BR" sz="1800" strike="noStrike" u="none">
              <a:solidFill>
                <a:srgbClr val="000000"/>
              </a:solidFill>
              <a:effectLst/>
              <a:uFillTx/>
              <a:latin typeface="Arial"/>
            </a:endParaRPr>
          </a:p>
        </p:txBody>
      </p:sp>
      <p:sp>
        <p:nvSpPr>
          <p:cNvPr id="959" name="Google Shape;1168;g364788aead0_0_210"/>
          <p:cNvSpPr/>
          <p:nvPr/>
        </p:nvSpPr>
        <p:spPr>
          <a:xfrm>
            <a:off x="1623960" y="7249680"/>
            <a:ext cx="10334160" cy="2982960"/>
          </a:xfrm>
          <a:prstGeom prst="rect">
            <a:avLst/>
          </a:prstGeom>
          <a:noFill/>
          <a:ln w="0">
            <a:noFill/>
          </a:ln>
        </p:spPr>
        <p:style>
          <a:lnRef idx="0"/>
          <a:fillRef idx="0"/>
          <a:effectRef idx="0"/>
          <a:fontRef idx="minor"/>
        </p:style>
        <p:txBody>
          <a:bodyPr lIns="182880" rIns="182880" tIns="182880" bIns="182880" anchor="t">
            <a:spAutoFit/>
          </a:bodyPr>
          <a:p>
            <a:pPr>
              <a:lnSpc>
                <a:spcPct val="115000"/>
              </a:lnSpc>
              <a:spcBef>
                <a:spcPts val="2401"/>
              </a:spcBef>
              <a:tabLst>
                <a:tab algn="l" pos="0"/>
              </a:tabLst>
            </a:pPr>
            <a:r>
              <a:rPr b="1" lang="en-US" sz="2400" strike="noStrike" u="none">
                <a:solidFill>
                  <a:schemeClr val="lt1"/>
                </a:solidFill>
                <a:effectLst/>
                <a:uFillTx/>
                <a:latin typeface="Lexend"/>
                <a:ea typeface="Lexend"/>
              </a:rPr>
              <a:t>     🎁 Funcionalidades extras:</a:t>
            </a:r>
            <a:endParaRPr b="0" lang="pt-BR" sz="2400" strike="noStrike" u="none">
              <a:solidFill>
                <a:srgbClr val="000000"/>
              </a:solidFill>
              <a:effectLst/>
              <a:uFillTx/>
              <a:latin typeface="Arial"/>
            </a:endParaRPr>
          </a:p>
          <a:p>
            <a:pPr marL="914400" indent="-571680">
              <a:lnSpc>
                <a:spcPct val="115000"/>
              </a:lnSpc>
              <a:spcBef>
                <a:spcPts val="2401"/>
              </a:spcBef>
              <a:buClr>
                <a:srgbClr val="212121"/>
              </a:buClr>
              <a:buFont typeface="Lexend"/>
              <a:buChar char="●"/>
              <a:tabLst>
                <a:tab algn="l" pos="0"/>
              </a:tabLst>
            </a:pPr>
            <a:r>
              <a:rPr b="0" lang="en-US" sz="1800" strike="noStrike" u="none">
                <a:solidFill>
                  <a:schemeClr val="lt1"/>
                </a:solidFill>
                <a:effectLst/>
                <a:uFillTx/>
                <a:latin typeface="Lexend"/>
                <a:ea typeface="Lexend"/>
              </a:rPr>
              <a:t>Reunião semanal de acompanhamento para status e discussões</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Planejamento semestral de roadmap de evolução</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Disponibilidade de horas emergenciais mensais</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Curadoria proativa trimestral</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Onboarding técnico completo</a:t>
            </a:r>
            <a:endParaRPr b="0" lang="pt-BR" sz="1800" strike="noStrike" u="none">
              <a:solidFill>
                <a:srgbClr val="000000"/>
              </a:solidFill>
              <a:effectLst/>
              <a:uFillTx/>
              <a:latin typeface="Arial"/>
            </a:endParaRPr>
          </a:p>
          <a:p>
            <a:pPr marL="914400" indent="-571680">
              <a:lnSpc>
                <a:spcPct val="115000"/>
              </a:lnSpc>
              <a:buClr>
                <a:srgbClr val="212121"/>
              </a:buClr>
              <a:buFont typeface="Lexend"/>
              <a:buChar char="●"/>
              <a:tabLst>
                <a:tab algn="l" pos="0"/>
              </a:tabLst>
            </a:pPr>
            <a:r>
              <a:rPr b="0" lang="en-US" sz="1800" strike="noStrike" u="none">
                <a:solidFill>
                  <a:schemeClr val="lt1"/>
                </a:solidFill>
                <a:effectLst/>
                <a:uFillTx/>
                <a:latin typeface="Lexend"/>
                <a:ea typeface="Lexend"/>
              </a:rPr>
              <a:t>Relatórios e reuniões de análise estratégica</a:t>
            </a:r>
            <a:endParaRPr b="0" lang="pt-BR" sz="1800" strike="noStrike" u="none">
              <a:solidFill>
                <a:srgbClr val="000000"/>
              </a:solidFill>
              <a:effectLst/>
              <a:uFillTx/>
              <a:latin typeface="Arial"/>
            </a:endParaRPr>
          </a:p>
        </p:txBody>
      </p:sp>
      <p:sp>
        <p:nvSpPr>
          <p:cNvPr id="960" name="Google Shape;1169;g364788aead0_0_210"/>
          <p:cNvSpPr/>
          <p:nvPr/>
        </p:nvSpPr>
        <p:spPr>
          <a:xfrm>
            <a:off x="10774080" y="8416800"/>
            <a:ext cx="6678360" cy="1337040"/>
          </a:xfrm>
          <a:prstGeom prst="roundRect">
            <a:avLst>
              <a:gd name="adj" fmla="val 16667"/>
            </a:avLst>
          </a:prstGeom>
          <a:solidFill>
            <a:srgbClr val="fd3890"/>
          </a:solidFill>
          <a:ln w="0">
            <a:noFill/>
          </a:ln>
        </p:spPr>
        <p:style>
          <a:lnRef idx="0"/>
          <a:fillRef idx="0"/>
          <a:effectRef idx="0"/>
          <a:fontRef idx="minor"/>
        </p:style>
        <p:txBody>
          <a:bodyPr lIns="180000" rIns="180000" tIns="182880" bIns="182880" anchor="ctr">
            <a:noAutofit/>
          </a:bodyPr>
          <a:p>
            <a:pPr algn="ctr">
              <a:lnSpc>
                <a:spcPct val="100000"/>
              </a:lnSpc>
              <a:tabLst>
                <a:tab algn="l" pos="0"/>
              </a:tabLst>
            </a:pPr>
            <a:r>
              <a:rPr b="1" lang="en-US" sz="2600" strike="noStrike" u="none">
                <a:solidFill>
                  <a:schemeClr val="dk1"/>
                </a:solidFill>
                <a:effectLst/>
                <a:uFillTx/>
                <a:latin typeface="Lexend"/>
                <a:ea typeface="Lexend"/>
              </a:rPr>
              <a:t>Horas inclusas - 50h</a:t>
            </a:r>
            <a:endParaRPr b="0" lang="pt-BR" sz="2600" strike="noStrike" u="none">
              <a:solidFill>
                <a:srgbClr val="ffffff"/>
              </a:solidFill>
              <a:effectLst/>
              <a:uFillTx/>
              <a:latin typeface="Arial"/>
            </a:endParaRPr>
          </a:p>
          <a:p>
            <a:pPr algn="ctr">
              <a:lnSpc>
                <a:spcPct val="100000"/>
              </a:lnSpc>
              <a:tabLst>
                <a:tab algn="l" pos="0"/>
              </a:tabLst>
            </a:pPr>
            <a:r>
              <a:rPr b="1" lang="en-US" sz="2600" strike="noStrike" u="none">
                <a:solidFill>
                  <a:schemeClr val="dk1"/>
                </a:solidFill>
                <a:effectLst/>
                <a:uFillTx/>
                <a:latin typeface="Lexend"/>
                <a:ea typeface="Lexend"/>
              </a:rPr>
              <a:t>Valor total mensal - R$11.500,00</a:t>
            </a:r>
            <a:endParaRPr b="0" lang="pt-BR" sz="2600" strike="noStrike" u="none">
              <a:solidFill>
                <a:srgbClr val="ffffff"/>
              </a:solidFill>
              <a:effectLst/>
              <a:uFillTx/>
              <a:latin typeface="Arial"/>
            </a:endParaRPr>
          </a:p>
        </p:txBody>
      </p:sp>
      <p:sp>
        <p:nvSpPr>
          <p:cNvPr id="961" name="DIAMOND_PLAN"/>
          <p:cNvSpPr/>
          <p:nvPr/>
        </p:nvSpPr>
        <p:spPr>
          <a:xfrm>
            <a:off x="2955600" y="144000"/>
            <a:ext cx="762156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5400" strike="noStrike" u="none">
                <a:solidFill>
                  <a:schemeClr val="lt1"/>
                </a:solidFill>
                <a:effectLst/>
                <a:uFillTx/>
                <a:latin typeface="Maven Pro"/>
                <a:ea typeface="Maven Pro"/>
              </a:rPr>
              <a:t>Plano Sustentação</a:t>
            </a:r>
            <a:endParaRPr b="0" lang="pt-BR" sz="5400" strike="noStrike" u="none">
              <a:solidFill>
                <a:srgbClr val="000000"/>
              </a:solidFill>
              <a:effectLst/>
              <a:uFillTx/>
              <a:latin typeface="Arial"/>
            </a:endParaRPr>
          </a:p>
        </p:txBody>
      </p:sp>
      <p:pic>
        <p:nvPicPr>
          <p:cNvPr id="962" name="Google Shape;1171;g364788aead0_0_210" descr=""/>
          <p:cNvPicPr/>
          <p:nvPr/>
        </p:nvPicPr>
        <p:blipFill>
          <a:blip r:embed="rId1"/>
          <a:srcRect l="4732" t="0" r="0" b="3156"/>
          <a:stretch/>
        </p:blipFill>
        <p:spPr>
          <a:xfrm>
            <a:off x="505800" y="333720"/>
            <a:ext cx="2466360" cy="1005660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1747"/>
        </a:solidFill>
      </p:bgPr>
    </p:bg>
    <p:spTree>
      <p:nvGrpSpPr>
        <p:cNvPr id="1" name=""/>
        <p:cNvGrpSpPr/>
        <p:nvPr/>
      </p:nvGrpSpPr>
      <p:grpSpPr>
        <a:xfrm>
          <a:off x="0" y="0"/>
          <a:ext cx="0" cy="0"/>
          <a:chOff x="0" y="0"/>
          <a:chExt cx="0" cy="0"/>
        </a:xfrm>
      </p:grpSpPr>
      <p:sp>
        <p:nvSpPr>
          <p:cNvPr id="963" name="Google Shape;1176;g37967868bcc_0_1252"/>
          <p:cNvSpPr/>
          <p:nvPr/>
        </p:nvSpPr>
        <p:spPr>
          <a:xfrm>
            <a:off x="1563840" y="4035600"/>
            <a:ext cx="16940520" cy="1127520"/>
          </a:xfrm>
          <a:prstGeom prst="rect">
            <a:avLst/>
          </a:prstGeom>
          <a:noFill/>
          <a:ln w="0">
            <a:noFill/>
          </a:ln>
        </p:spPr>
        <p:style>
          <a:lnRef idx="0"/>
          <a:fillRef idx="0"/>
          <a:effectRef idx="0"/>
          <a:fontRef idx="minor"/>
        </p:style>
        <p:txBody>
          <a:bodyPr lIns="0" rIns="0" tIns="0" bIns="0" anchor="t">
            <a:spAutoFit/>
          </a:bodyPr>
          <a:p>
            <a:pPr>
              <a:lnSpc>
                <a:spcPct val="86000"/>
              </a:lnSpc>
              <a:tabLst>
                <a:tab algn="l" pos="0"/>
              </a:tabLst>
            </a:pPr>
            <a:r>
              <a:rPr b="1" lang="en-US" sz="8600" strike="noStrike" u="none">
                <a:solidFill>
                  <a:srgbClr val="ffffff"/>
                </a:solidFill>
                <a:effectLst/>
                <a:uFillTx/>
                <a:latin typeface="Maven Pro"/>
                <a:ea typeface="Maven Pro"/>
              </a:rPr>
              <a:t>Investimento Serviços</a:t>
            </a:r>
            <a:endParaRPr b="0" lang="pt-BR" sz="8600" strike="noStrike" u="none">
              <a:solidFill>
                <a:srgbClr val="ffffff"/>
              </a:solidFill>
              <a:effectLst/>
              <a:uFillTx/>
              <a:latin typeface="Arial"/>
            </a:endParaRPr>
          </a:p>
        </p:txBody>
      </p:sp>
      <p:sp>
        <p:nvSpPr>
          <p:cNvPr id="964" name="Google Shape;1177;g37967868bcc_0_1252"/>
          <p:cNvSpPr/>
          <p:nvPr/>
        </p:nvSpPr>
        <p:spPr>
          <a:xfrm>
            <a:off x="-3139200" y="0"/>
            <a:ext cx="2687400" cy="2255760"/>
          </a:xfrm>
          <a:prstGeom prst="rect">
            <a:avLst/>
          </a:prstGeom>
          <a:solidFill>
            <a:srgbClr val="e60f10"/>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r>
              <a:rPr b="0" lang="en-US" sz="2000" strike="noStrike" u="none">
                <a:solidFill>
                  <a:srgbClr val="000000"/>
                </a:solidFill>
                <a:effectLst/>
                <a:uFillTx/>
                <a:latin typeface="Lexend"/>
                <a:ea typeface="Lexend"/>
              </a:rPr>
              <a:t>NÃO ALTERAR ESSE SLIDE </a:t>
            </a:r>
            <a:endParaRPr b="0" lang="pt-BR" sz="2000" strike="noStrike" u="none">
              <a:solidFill>
                <a:srgbClr val="ffffff"/>
              </a:solidFill>
              <a:effectLst/>
              <a:uFillTx/>
              <a:latin typeface="Arial"/>
            </a:endParaRPr>
          </a:p>
        </p:txBody>
      </p:sp>
      <p:grpSp>
        <p:nvGrpSpPr>
          <p:cNvPr id="965" name="Google Shape;1178;g37967868bcc_0_1252"/>
          <p:cNvGrpSpPr/>
          <p:nvPr/>
        </p:nvGrpSpPr>
        <p:grpSpPr>
          <a:xfrm>
            <a:off x="4934160" y="5263200"/>
            <a:ext cx="4017240" cy="1204200"/>
            <a:chOff x="4934160" y="5263200"/>
            <a:chExt cx="4017240" cy="1204200"/>
          </a:xfrm>
        </p:grpSpPr>
        <p:pic>
          <p:nvPicPr>
            <p:cNvPr id="966" name="Google Shape;1179;g37967868bcc_0_1252" descr=""/>
            <p:cNvPicPr/>
            <p:nvPr/>
          </p:nvPicPr>
          <p:blipFill>
            <a:blip r:embed="rId1"/>
            <a:stretch/>
          </p:blipFill>
          <p:spPr>
            <a:xfrm>
              <a:off x="4934160" y="5263200"/>
              <a:ext cx="4017240" cy="1204200"/>
            </a:xfrm>
            <a:prstGeom prst="rect">
              <a:avLst/>
            </a:prstGeom>
            <a:noFill/>
            <a:ln w="0">
              <a:noFill/>
            </a:ln>
          </p:spPr>
        </p:pic>
        <p:pic>
          <p:nvPicPr>
            <p:cNvPr id="967" name="Google Shape;1180;g37967868bcc_0_1252" descr=""/>
            <p:cNvPicPr/>
            <p:nvPr/>
          </p:nvPicPr>
          <p:blipFill>
            <a:blip r:embed="rId2"/>
            <a:srcRect l="23063" t="13777" r="0" b="0"/>
            <a:stretch/>
          </p:blipFill>
          <p:spPr>
            <a:xfrm>
              <a:off x="5844240" y="5423400"/>
              <a:ext cx="3107160" cy="1043640"/>
            </a:xfrm>
            <a:prstGeom prst="rect">
              <a:avLst/>
            </a:prstGeom>
            <a:noFill/>
            <a:ln w="0">
              <a:noFill/>
            </a:ln>
          </p:spPr>
        </p:pic>
      </p:grpSp>
      <p:pic>
        <p:nvPicPr>
          <p:cNvPr id="968" name="Google Shape;1181;g37967868bcc_0_1252" descr=""/>
          <p:cNvPicPr/>
          <p:nvPr/>
        </p:nvPicPr>
        <p:blipFill>
          <a:blip r:embed="rId3"/>
          <a:stretch/>
        </p:blipFill>
        <p:spPr>
          <a:xfrm>
            <a:off x="6835680" y="5500440"/>
            <a:ext cx="11451960" cy="38275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grpSp>
        <p:nvGrpSpPr>
          <p:cNvPr id="215" name="Google Shape;316;p3"/>
          <p:cNvGrpSpPr/>
          <p:nvPr/>
        </p:nvGrpSpPr>
        <p:grpSpPr>
          <a:xfrm>
            <a:off x="8280720" y="990720"/>
            <a:ext cx="8719560" cy="7808040"/>
            <a:chOff x="8280720" y="990720"/>
            <a:chExt cx="8719560" cy="7808040"/>
          </a:xfrm>
        </p:grpSpPr>
        <p:sp>
          <p:nvSpPr>
            <p:cNvPr id="216" name="Google Shape;317;p3"/>
            <p:cNvSpPr/>
            <p:nvPr/>
          </p:nvSpPr>
          <p:spPr>
            <a:xfrm>
              <a:off x="8280720" y="1102680"/>
              <a:ext cx="8718840" cy="7695000"/>
            </a:xfrm>
            <a:custGeom>
              <a:avLst/>
              <a:gdLst>
                <a:gd name="textAreaLeft" fmla="*/ 0 w 8718840"/>
                <a:gd name="textAreaRight" fmla="*/ 8719200 w 8718840"/>
                <a:gd name="textAreaTop" fmla="*/ 0 h 7695000"/>
                <a:gd name="textAreaBottom" fmla="*/ 7695360 h 7695000"/>
              </a:gdLst>
              <a:ahLst/>
              <a:cxnLst/>
              <a:rect l="textAreaLeft" t="textAreaTop" r="textAreaRight" b="textAreaBottom"/>
              <a:pathLst>
                <a:path w="1099971" h="654593">
                  <a:moveTo>
                    <a:pt x="90061" y="0"/>
                  </a:moveTo>
                  <a:lnTo>
                    <a:pt x="1009910" y="0"/>
                  </a:lnTo>
                  <a:cubicBezTo>
                    <a:pt x="1059649" y="0"/>
                    <a:pt x="1099971" y="40322"/>
                    <a:pt x="1099971" y="90061"/>
                  </a:cubicBezTo>
                  <a:lnTo>
                    <a:pt x="1099971" y="564532"/>
                  </a:lnTo>
                  <a:cubicBezTo>
                    <a:pt x="1099971" y="614271"/>
                    <a:pt x="1059649" y="654593"/>
                    <a:pt x="1009910" y="654593"/>
                  </a:cubicBezTo>
                  <a:lnTo>
                    <a:pt x="90061" y="654593"/>
                  </a:lnTo>
                  <a:cubicBezTo>
                    <a:pt x="40322" y="654593"/>
                    <a:pt x="0" y="614271"/>
                    <a:pt x="0" y="564532"/>
                  </a:cubicBezTo>
                  <a:lnTo>
                    <a:pt x="0" y="90061"/>
                  </a:lnTo>
                  <a:cubicBezTo>
                    <a:pt x="0" y="40322"/>
                    <a:pt x="40322" y="0"/>
                    <a:pt x="90061" y="0"/>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17" name="Google Shape;318;p3"/>
            <p:cNvSpPr/>
            <p:nvPr/>
          </p:nvSpPr>
          <p:spPr>
            <a:xfrm>
              <a:off x="8280720" y="990720"/>
              <a:ext cx="8719560" cy="7808040"/>
            </a:xfrm>
            <a:prstGeom prst="rect">
              <a:avLst/>
            </a:prstGeom>
            <a:noFill/>
            <a:ln w="0">
              <a:noFill/>
            </a:ln>
          </p:spPr>
          <p:style>
            <a:lnRef idx="0"/>
            <a:fillRef idx="0"/>
            <a:effectRef idx="0"/>
            <a:fontRef idx="minor"/>
          </p:style>
          <p:txBody>
            <a:bodyPr lIns="50760" rIns="50760" tIns="50760" bIns="50760" anchor="ctr">
              <a:noAutofit/>
            </a:bodyPr>
            <a:p>
              <a:pPr algn="ctr">
                <a:lnSpc>
                  <a:spcPct val="120000"/>
                </a:lnSpc>
                <a:tabLst>
                  <a:tab algn="l" pos="0"/>
                </a:tabLst>
              </a:pPr>
              <a:endParaRPr b="0" lang="pt-BR" sz="1400" strike="noStrike" u="none">
                <a:solidFill>
                  <a:srgbClr val="ffffff"/>
                </a:solidFill>
                <a:effectLst/>
                <a:uFillTx/>
                <a:latin typeface="Arial"/>
              </a:endParaRPr>
            </a:p>
          </p:txBody>
        </p:sp>
      </p:grpSp>
      <p:sp>
        <p:nvSpPr>
          <p:cNvPr id="218" name="Google Shape;319;p3"/>
          <p:cNvSpPr/>
          <p:nvPr/>
        </p:nvSpPr>
        <p:spPr>
          <a:xfrm>
            <a:off x="8830800" y="1663920"/>
            <a:ext cx="7619760" cy="7659000"/>
          </a:xfrm>
          <a:prstGeom prst="rect">
            <a:avLst/>
          </a:prstGeom>
          <a:noFill/>
          <a:ln w="0">
            <a:noFill/>
          </a:ln>
        </p:spPr>
        <p:style>
          <a:lnRef idx="0"/>
          <a:fillRef idx="0"/>
          <a:effectRef idx="0"/>
          <a:fontRef idx="minor"/>
        </p:style>
        <p:txBody>
          <a:bodyPr lIns="0" rIns="0" tIns="0" bIns="0" anchor="t">
            <a:spAutoFit/>
          </a:bodyPr>
          <a:p>
            <a:pPr>
              <a:lnSpc>
                <a:spcPct val="115000"/>
              </a:lnSpc>
              <a:tabLst>
                <a:tab algn="l" pos="0"/>
              </a:tabLst>
            </a:pPr>
            <a:r>
              <a:rPr b="0" lang="en-US" sz="2500" strike="noStrike" u="none">
                <a:solidFill>
                  <a:srgbClr val="4d4d4d"/>
                </a:solidFill>
                <a:effectLst/>
                <a:uFillTx/>
                <a:latin typeface="Lexend Light"/>
                <a:ea typeface="Lexend Light"/>
              </a:rPr>
              <a:t>Nascida no Grupo Squadra, a DigitalBot é responsável por gerar soluções que envolvem o desenvolvimento de ferramentas de Contato Inteligente para atendimento, marketing e vendas dos serviços de nossos parceiros.</a:t>
            </a:r>
            <a:endParaRPr b="0" lang="pt-BR" sz="2500" strike="noStrike" u="none">
              <a:solidFill>
                <a:srgbClr val="ffffff"/>
              </a:solidFill>
              <a:effectLst/>
              <a:uFillTx/>
              <a:latin typeface="Arial"/>
            </a:endParaRPr>
          </a:p>
          <a:p>
            <a:pPr>
              <a:lnSpc>
                <a:spcPct val="115000"/>
              </a:lnSpc>
              <a:tabLst>
                <a:tab algn="l" pos="0"/>
              </a:tabLst>
            </a:pPr>
            <a:endParaRPr b="0" lang="pt-BR" sz="2500" strike="noStrike" u="none">
              <a:solidFill>
                <a:srgbClr val="ffffff"/>
              </a:solidFill>
              <a:effectLst/>
              <a:uFillTx/>
              <a:latin typeface="Arial"/>
            </a:endParaRPr>
          </a:p>
          <a:p>
            <a:pPr>
              <a:lnSpc>
                <a:spcPct val="115000"/>
              </a:lnSpc>
              <a:tabLst>
                <a:tab algn="l" pos="0"/>
              </a:tabLst>
            </a:pPr>
            <a:r>
              <a:rPr b="0" lang="en-US" sz="2500" strike="noStrike" u="none">
                <a:solidFill>
                  <a:srgbClr val="4d4d4d"/>
                </a:solidFill>
                <a:effectLst/>
                <a:uFillTx/>
                <a:latin typeface="Lexend Light"/>
                <a:ea typeface="Lexend Light"/>
              </a:rPr>
              <a:t>Através do background e metodologias Squadra, a DigitalBot tem uma base sólida no cenário digital que garante estratégias e resultados efetivos para diversos negócios. É parceira Blip há 5 anos e desenvolve uma média de 20 novos Contatos Inteligentes por mês.</a:t>
            </a:r>
            <a:endParaRPr b="0" lang="pt-BR" sz="2500" strike="noStrike" u="none">
              <a:solidFill>
                <a:srgbClr val="ffffff"/>
              </a:solidFill>
              <a:effectLst/>
              <a:uFillTx/>
              <a:latin typeface="Arial"/>
            </a:endParaRPr>
          </a:p>
          <a:p>
            <a:pPr>
              <a:lnSpc>
                <a:spcPct val="115000"/>
              </a:lnSpc>
              <a:tabLst>
                <a:tab algn="l" pos="0"/>
              </a:tabLst>
            </a:pPr>
            <a:endParaRPr b="0" lang="pt-BR" sz="2500" strike="noStrike" u="none">
              <a:solidFill>
                <a:srgbClr val="ffffff"/>
              </a:solidFill>
              <a:effectLst/>
              <a:uFillTx/>
              <a:latin typeface="Arial"/>
            </a:endParaRPr>
          </a:p>
          <a:p>
            <a:pPr>
              <a:lnSpc>
                <a:spcPct val="115000"/>
              </a:lnSpc>
              <a:tabLst>
                <a:tab algn="l" pos="0"/>
              </a:tabLst>
            </a:pPr>
            <a:r>
              <a:rPr b="1" lang="en-US" sz="2500" strike="noStrike" u="none">
                <a:solidFill>
                  <a:srgbClr val="4d4d4d"/>
                </a:solidFill>
                <a:effectLst/>
                <a:uFillTx/>
                <a:latin typeface="Lexend"/>
                <a:ea typeface="Lexend"/>
              </a:rPr>
              <a:t>A DigitalBot é empresa Gold Partner de Blip!</a:t>
            </a:r>
            <a:endParaRPr b="0" lang="pt-BR" sz="2500" strike="noStrike" u="none">
              <a:solidFill>
                <a:srgbClr val="ffffff"/>
              </a:solidFill>
              <a:effectLst/>
              <a:uFillTx/>
              <a:latin typeface="Arial"/>
            </a:endParaRPr>
          </a:p>
          <a:p>
            <a:pPr>
              <a:lnSpc>
                <a:spcPct val="140000"/>
              </a:lnSpc>
              <a:tabLst>
                <a:tab algn="l" pos="0"/>
              </a:tabLst>
            </a:pPr>
            <a:endParaRPr b="0" lang="pt-BR" sz="3070" strike="noStrike" u="none">
              <a:solidFill>
                <a:srgbClr val="ffffff"/>
              </a:solidFill>
              <a:effectLst/>
              <a:uFillTx/>
              <a:latin typeface="Arial"/>
            </a:endParaRPr>
          </a:p>
        </p:txBody>
      </p:sp>
      <p:pic>
        <p:nvPicPr>
          <p:cNvPr id="219" name="Google Shape;320;p3" descr=""/>
          <p:cNvPicPr/>
          <p:nvPr/>
        </p:nvPicPr>
        <p:blipFill>
          <a:blip r:embed="rId1"/>
          <a:stretch/>
        </p:blipFill>
        <p:spPr>
          <a:xfrm>
            <a:off x="2739240" y="4834440"/>
            <a:ext cx="2445120" cy="2445120"/>
          </a:xfrm>
          <a:prstGeom prst="rect">
            <a:avLst/>
          </a:prstGeom>
          <a:noFill/>
          <a:ln w="0">
            <a:noFill/>
          </a:ln>
        </p:spPr>
      </p:pic>
      <p:sp>
        <p:nvSpPr>
          <p:cNvPr id="220" name="Google Shape;321;p3"/>
          <p:cNvSpPr/>
          <p:nvPr/>
        </p:nvSpPr>
        <p:spPr>
          <a:xfrm>
            <a:off x="-2710440" y="-22572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grpSp>
        <p:nvGrpSpPr>
          <p:cNvPr id="221" name="Google Shape;322;p3"/>
          <p:cNvGrpSpPr/>
          <p:nvPr/>
        </p:nvGrpSpPr>
        <p:grpSpPr>
          <a:xfrm>
            <a:off x="1734480" y="2684880"/>
            <a:ext cx="4962960" cy="1487520"/>
            <a:chOff x="1734480" y="2684880"/>
            <a:chExt cx="4962960" cy="1487520"/>
          </a:xfrm>
        </p:grpSpPr>
        <p:pic>
          <p:nvPicPr>
            <p:cNvPr id="222" name="Google Shape;323;p3" descr=""/>
            <p:cNvPicPr/>
            <p:nvPr/>
          </p:nvPicPr>
          <p:blipFill>
            <a:blip r:embed="rId2"/>
            <a:stretch/>
          </p:blipFill>
          <p:spPr>
            <a:xfrm>
              <a:off x="1734480" y="2684880"/>
              <a:ext cx="4962960" cy="1487520"/>
            </a:xfrm>
            <a:prstGeom prst="rect">
              <a:avLst/>
            </a:prstGeom>
            <a:noFill/>
            <a:ln w="0">
              <a:noFill/>
            </a:ln>
          </p:spPr>
        </p:pic>
        <p:pic>
          <p:nvPicPr>
            <p:cNvPr id="223" name="Google Shape;324;p3" descr=""/>
            <p:cNvPicPr/>
            <p:nvPr/>
          </p:nvPicPr>
          <p:blipFill>
            <a:blip r:embed="rId3"/>
            <a:srcRect l="23063" t="13777" r="0" b="0"/>
            <a:stretch/>
          </p:blipFill>
          <p:spPr>
            <a:xfrm>
              <a:off x="2858760" y="2882880"/>
              <a:ext cx="3838320" cy="1289520"/>
            </a:xfrm>
            <a:prstGeom prst="rect">
              <a:avLst/>
            </a:prstGeom>
            <a:noFill/>
            <a:ln w="0">
              <a:noFill/>
            </a:ln>
          </p:spPr>
        </p:pic>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969" name="Google Shape;1186;g37967868bcc_0_1497"/>
          <p:cNvSpPr/>
          <p:nvPr/>
        </p:nvSpPr>
        <p:spPr>
          <a:xfrm>
            <a:off x="7092000" y="3984120"/>
            <a:ext cx="4967280" cy="904320"/>
          </a:xfrm>
          <a:prstGeom prst="roundRect">
            <a:avLst>
              <a:gd name="adj" fmla="val 16667"/>
            </a:avLst>
          </a:prstGeom>
          <a:solidFill>
            <a:srgbClr val="fd3890"/>
          </a:solidFill>
          <a:ln w="0">
            <a:noFill/>
          </a:ln>
        </p:spPr>
        <p:style>
          <a:lnRef idx="0"/>
          <a:fillRef idx="0"/>
          <a:effectRef idx="0"/>
          <a:fontRef idx="minor"/>
        </p:style>
        <p:txBody>
          <a:bodyPr lIns="114840" rIns="114840" tIns="194760" bIns="194760" anchor="ctr">
            <a:noAutofit/>
          </a:bodyPr>
          <a:p>
            <a:pPr algn="ctr">
              <a:lnSpc>
                <a:spcPct val="100000"/>
              </a:lnSpc>
              <a:tabLst>
                <a:tab algn="l" pos="0"/>
              </a:tabLst>
            </a:pPr>
            <a:r>
              <a:rPr b="1" lang="en-US" sz="2800" strike="noStrike" u="none">
                <a:solidFill>
                  <a:schemeClr val="dk1"/>
                </a:solidFill>
                <a:effectLst/>
                <a:uFillTx/>
                <a:latin typeface="Lexend"/>
                <a:ea typeface="Lexend"/>
              </a:rPr>
              <a:t>Custo Mensal</a:t>
            </a:r>
            <a:endParaRPr b="0" lang="pt-BR" sz="2800" strike="noStrike" u="none">
              <a:solidFill>
                <a:srgbClr val="ffffff"/>
              </a:solidFill>
              <a:effectLst/>
              <a:uFillTx/>
              <a:latin typeface="Arial"/>
            </a:endParaRPr>
          </a:p>
        </p:txBody>
      </p:sp>
      <p:sp>
        <p:nvSpPr>
          <p:cNvPr id="970" name="Google Shape;1187;g37967868bcc_0_1497"/>
          <p:cNvSpPr/>
          <p:nvPr/>
        </p:nvSpPr>
        <p:spPr>
          <a:xfrm>
            <a:off x="7336080" y="4824360"/>
            <a:ext cx="4479120" cy="3364920"/>
          </a:xfrm>
          <a:prstGeom prst="roundRect">
            <a:avLst>
              <a:gd name="adj" fmla="val 9293"/>
            </a:avLst>
          </a:prstGeom>
          <a:solidFill>
            <a:srgbClr val="b3d4ff"/>
          </a:solidFill>
          <a:ln w="0">
            <a:noFill/>
          </a:ln>
        </p:spPr>
        <p:style>
          <a:lnRef idx="0"/>
          <a:fillRef idx="0"/>
          <a:effectRef idx="0"/>
          <a:fontRef idx="minor"/>
        </p:style>
        <p:txBody>
          <a:bodyPr lIns="146160" rIns="146160" tIns="73080" bIns="73080" anchor="ctr">
            <a:noAutofit/>
          </a:bodyPr>
          <a:p>
            <a:pPr algn="ctr">
              <a:lnSpc>
                <a:spcPct val="100000"/>
              </a:lnSpc>
              <a:tabLst>
                <a:tab algn="l" pos="0"/>
              </a:tabLst>
            </a:pPr>
            <a:r>
              <a:rPr b="1" lang="en-US" sz="2500" strike="noStrike" u="none">
                <a:solidFill>
                  <a:srgbClr val="0f35bc"/>
                </a:solidFill>
                <a:effectLst/>
                <a:uFillTx/>
                <a:latin typeface="Lexend"/>
                <a:ea typeface="Lexend"/>
              </a:rPr>
              <a:t>Plano Sustentação</a:t>
            </a:r>
            <a:endParaRPr b="0" lang="pt-BR" sz="2500" strike="noStrike" u="none">
              <a:solidFill>
                <a:srgbClr val="000000"/>
              </a:solidFill>
              <a:effectLst/>
              <a:uFillTx/>
              <a:latin typeface="Arial"/>
            </a:endParaRPr>
          </a:p>
          <a:p>
            <a:pPr algn="ctr">
              <a:lnSpc>
                <a:spcPct val="100000"/>
              </a:lnSpc>
              <a:tabLst>
                <a:tab algn="l" pos="0"/>
              </a:tabLst>
            </a:pPr>
            <a:r>
              <a:rPr b="1" lang="en-US" sz="2500" strike="noStrike" u="none">
                <a:solidFill>
                  <a:srgbClr val="0f35bc"/>
                </a:solidFill>
                <a:effectLst/>
                <a:uFillTx/>
                <a:latin typeface="Lexend"/>
                <a:ea typeface="Lexend"/>
              </a:rPr>
              <a:t>R$ XXX</a:t>
            </a:r>
            <a:endParaRPr b="0" lang="pt-BR" sz="2500" strike="noStrike" u="none">
              <a:solidFill>
                <a:srgbClr val="000000"/>
              </a:solidFill>
              <a:effectLst/>
              <a:uFillTx/>
              <a:latin typeface="Arial"/>
            </a:endParaRPr>
          </a:p>
          <a:p>
            <a:pPr algn="ctr">
              <a:lnSpc>
                <a:spcPct val="100000"/>
              </a:lnSpc>
              <a:tabLst>
                <a:tab algn="l" pos="0"/>
              </a:tabLst>
            </a:pPr>
            <a:r>
              <a:rPr b="1" lang="en-US" sz="1900" strike="noStrike" u="none">
                <a:solidFill>
                  <a:srgbClr val="0f35bc"/>
                </a:solidFill>
                <a:effectLst/>
                <a:uFillTx/>
                <a:latin typeface="Lexend"/>
                <a:ea typeface="Lexend"/>
              </a:rPr>
              <a:t>               /por mês</a:t>
            </a:r>
            <a:endParaRPr b="0" lang="pt-BR" sz="1900" strike="noStrike" u="none">
              <a:solidFill>
                <a:srgbClr val="000000"/>
              </a:solidFill>
              <a:effectLst/>
              <a:uFillTx/>
              <a:latin typeface="Arial"/>
            </a:endParaRPr>
          </a:p>
          <a:p>
            <a:pPr algn="ctr">
              <a:lnSpc>
                <a:spcPct val="100000"/>
              </a:lnSpc>
              <a:tabLst>
                <a:tab algn="l" pos="0"/>
              </a:tabLst>
            </a:pPr>
            <a:r>
              <a:rPr b="1" lang="en-US" sz="2500" strike="noStrike" u="none">
                <a:solidFill>
                  <a:srgbClr val="ff0000"/>
                </a:solidFill>
                <a:effectLst/>
                <a:uFillTx/>
                <a:latin typeface="Lexend"/>
                <a:ea typeface="Lexend"/>
              </a:rPr>
              <a:t>(sugerido)</a:t>
            </a:r>
            <a:endParaRPr b="0" lang="pt-BR" sz="2500" strike="noStrike" u="none">
              <a:solidFill>
                <a:srgbClr val="000000"/>
              </a:solidFill>
              <a:effectLst/>
              <a:uFillTx/>
              <a:latin typeface="Arial"/>
            </a:endParaRPr>
          </a:p>
          <a:p>
            <a:pPr algn="ctr">
              <a:lnSpc>
                <a:spcPct val="100000"/>
              </a:lnSpc>
              <a:tabLst>
                <a:tab algn="l" pos="0"/>
              </a:tabLst>
            </a:pPr>
            <a:endParaRPr b="0" lang="pt-BR" sz="2100" strike="noStrike" u="none">
              <a:solidFill>
                <a:srgbClr val="000000"/>
              </a:solidFill>
              <a:effectLst/>
              <a:uFillTx/>
              <a:latin typeface="Arial"/>
            </a:endParaRPr>
          </a:p>
          <a:p>
            <a:pPr algn="ctr">
              <a:lnSpc>
                <a:spcPct val="100000"/>
              </a:lnSpc>
              <a:tabLst>
                <a:tab algn="l" pos="0"/>
              </a:tabLst>
            </a:pPr>
            <a:endParaRPr b="0" lang="pt-BR" sz="2600" strike="noStrike" u="none">
              <a:solidFill>
                <a:srgbClr val="000000"/>
              </a:solidFill>
              <a:effectLst/>
              <a:uFillTx/>
              <a:latin typeface="Arial"/>
            </a:endParaRPr>
          </a:p>
        </p:txBody>
      </p:sp>
      <p:sp>
        <p:nvSpPr>
          <p:cNvPr id="971" name="Google Shape;1188;g37967868bcc_0_1497"/>
          <p:cNvSpPr/>
          <p:nvPr/>
        </p:nvSpPr>
        <p:spPr>
          <a:xfrm>
            <a:off x="2096640" y="210960"/>
            <a:ext cx="9437040" cy="13820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0" lang="en-US" sz="5400" strike="noStrike" u="none">
                <a:solidFill>
                  <a:schemeClr val="lt1"/>
                </a:solidFill>
                <a:effectLst/>
                <a:uFillTx/>
                <a:latin typeface="Lexend Deca"/>
                <a:ea typeface="Lexend Deca"/>
              </a:rPr>
              <a:t>Valor de Investimento</a:t>
            </a:r>
            <a:endParaRPr b="0" lang="pt-BR" sz="5400" strike="noStrike" u="none">
              <a:solidFill>
                <a:srgbClr val="000000"/>
              </a:solidFill>
              <a:effectLst/>
              <a:uFillTx/>
              <a:latin typeface="Arial"/>
            </a:endParaRPr>
          </a:p>
        </p:txBody>
      </p:sp>
      <p:sp>
        <p:nvSpPr>
          <p:cNvPr id="972" name="Google Shape;1189;g37967868bcc_0_1497"/>
          <p:cNvSpPr/>
          <p:nvPr/>
        </p:nvSpPr>
        <p:spPr>
          <a:xfrm>
            <a:off x="-2492640" y="0"/>
            <a:ext cx="2153880" cy="2603880"/>
          </a:xfrm>
          <a:prstGeom prst="rect">
            <a:avLst/>
          </a:prstGeom>
          <a:solidFill>
            <a:srgbClr val="e60f10"/>
          </a:solidFill>
          <a:ln w="9525">
            <a:solidFill>
              <a:srgbClr val="303030"/>
            </a:solidFill>
            <a:round/>
          </a:ln>
        </p:spPr>
        <p:style>
          <a:lnRef idx="0"/>
          <a:fillRef idx="0"/>
          <a:effectRef idx="0"/>
          <a:fontRef idx="minor"/>
        </p:style>
        <p:txBody>
          <a:bodyPr tIns="91440" bIns="91440" anchor="ctr">
            <a:noAutofit/>
          </a:bodyPr>
          <a:p>
            <a:pPr algn="ctr">
              <a:lnSpc>
                <a:spcPct val="100000"/>
              </a:lnSpc>
              <a:tabLst>
                <a:tab algn="l" pos="0"/>
              </a:tabLst>
            </a:pPr>
            <a:r>
              <a:rPr b="0" lang="en-US" sz="1600" strike="noStrike" u="none">
                <a:solidFill>
                  <a:srgbClr val="000000"/>
                </a:solidFill>
                <a:effectLst/>
                <a:uFillTx/>
                <a:latin typeface="Lexend"/>
                <a:ea typeface="Lexend"/>
              </a:rPr>
              <a:t>Incluir nesse slide o valor do plano</a:t>
            </a:r>
            <a:endParaRPr b="0" lang="pt-BR" sz="1600" strike="noStrike" u="none">
              <a:solidFill>
                <a:srgbClr val="ffffff"/>
              </a:solidFill>
              <a:effectLst/>
              <a:uFillTx/>
              <a:latin typeface="Arial"/>
            </a:endParaRPr>
          </a:p>
        </p:txBody>
      </p:sp>
      <p:pic>
        <p:nvPicPr>
          <p:cNvPr id="973" name="Google Shape;1190;g37967868bcc_0_1497" descr=""/>
          <p:cNvPicPr/>
          <p:nvPr/>
        </p:nvPicPr>
        <p:blipFill>
          <a:blip r:embed="rId1"/>
          <a:srcRect l="4732" t="0" r="0" b="3156"/>
          <a:stretch/>
        </p:blipFill>
        <p:spPr>
          <a:xfrm>
            <a:off x="505800" y="333720"/>
            <a:ext cx="2466360" cy="10056600"/>
          </a:xfrm>
          <a:prstGeom prst="rect">
            <a:avLst/>
          </a:prstGeom>
          <a:noFill/>
          <a:ln w="0">
            <a:noFill/>
          </a:ln>
        </p:spPr>
      </p:pic>
      <p:pic>
        <p:nvPicPr>
          <p:cNvPr id="974" name="Google Shape;1191;g37967868bcc_0_1497" descr=""/>
          <p:cNvPicPr/>
          <p:nvPr/>
        </p:nvPicPr>
        <p:blipFill>
          <a:blip r:embed="rId2"/>
          <a:stretch/>
        </p:blipFill>
        <p:spPr>
          <a:xfrm>
            <a:off x="15380280" y="9291960"/>
            <a:ext cx="2772360" cy="830880"/>
          </a:xfrm>
          <a:prstGeom prst="rect">
            <a:avLst/>
          </a:prstGeom>
          <a:noFill/>
          <a:ln w="0">
            <a:noFill/>
          </a:ln>
        </p:spPr>
      </p:pic>
      <p:pic>
        <p:nvPicPr>
          <p:cNvPr id="975" name="Google Shape;1192;g37967868bcc_0_1497" descr=""/>
          <p:cNvPicPr/>
          <p:nvPr/>
        </p:nvPicPr>
        <p:blipFill>
          <a:blip r:embed="rId3"/>
          <a:stretch/>
        </p:blipFill>
        <p:spPr>
          <a:xfrm flipH="1">
            <a:off x="8666640" y="2165400"/>
            <a:ext cx="1818360" cy="181836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Google Shape;1197;g3648954c2d8_0_174"/>
          <p:cNvSpPr/>
          <p:nvPr/>
        </p:nvSpPr>
        <p:spPr>
          <a:xfrm>
            <a:off x="1443960" y="2142720"/>
            <a:ext cx="16466040" cy="961092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endParaRPr b="0" lang="pt-BR" sz="1800" strike="noStrike" u="none">
              <a:solidFill>
                <a:srgbClr val="000000"/>
              </a:solidFill>
              <a:effectLst/>
              <a:uFillTx/>
              <a:latin typeface="Arial"/>
            </a:endParaRPr>
          </a:p>
          <a:p>
            <a:pPr>
              <a:lnSpc>
                <a:spcPct val="100000"/>
              </a:lnSpc>
              <a:tabLst>
                <a:tab algn="l" pos="0"/>
              </a:tabLst>
            </a:pPr>
            <a:endParaRPr b="0" lang="pt-BR" sz="1400" strike="noStrike" u="none">
              <a:solidFill>
                <a:srgbClr val="000000"/>
              </a:solidFill>
              <a:effectLst/>
              <a:uFillTx/>
              <a:latin typeface="Arial"/>
            </a:endParaRPr>
          </a:p>
          <a:p>
            <a:pPr>
              <a:lnSpc>
                <a:spcPct val="100000"/>
              </a:lnSpc>
              <a:tabLst>
                <a:tab algn="l" pos="0"/>
              </a:tabLst>
            </a:pPr>
            <a:r>
              <a:rPr b="0" lang="en-US" sz="2200" strike="noStrike" u="none">
                <a:solidFill>
                  <a:srgbClr val="351c75"/>
                </a:solidFill>
                <a:effectLst/>
                <a:uFillTx/>
                <a:latin typeface="Lexend ExtraBold"/>
                <a:ea typeface="Lexend ExtraBold"/>
              </a:rPr>
              <a:t>Forma de pagamento serviços:</a:t>
            </a:r>
            <a:endParaRPr b="0" lang="pt-BR" sz="2200" strike="noStrike" u="none">
              <a:solidFill>
                <a:srgbClr val="000000"/>
              </a:solidFill>
              <a:effectLst/>
              <a:uFillTx/>
              <a:latin typeface="Arial"/>
            </a:endParaRPr>
          </a:p>
          <a:p>
            <a:pPr marL="93240">
              <a:lnSpc>
                <a:spcPct val="115000"/>
              </a:lnSpc>
              <a:tabLst>
                <a:tab algn="l" pos="0"/>
              </a:tabLst>
            </a:pPr>
            <a:r>
              <a:rPr b="0" lang="en-US" sz="2300" strike="noStrike" u="none">
                <a:solidFill>
                  <a:schemeClr val="dk1"/>
                </a:solidFill>
                <a:effectLst/>
                <a:uFillTx/>
                <a:latin typeface="Lexend Light"/>
                <a:ea typeface="Lexend Light"/>
              </a:rPr>
              <a:t>Os pagamentos serão realizados mensalmente com </a:t>
            </a:r>
            <a:r>
              <a:rPr b="1" lang="en-US" sz="2300" strike="noStrike" u="none">
                <a:solidFill>
                  <a:schemeClr val="dk1"/>
                </a:solidFill>
                <a:effectLst/>
                <a:uFillTx/>
                <a:latin typeface="Lexend Light"/>
                <a:ea typeface="Lexend Light"/>
              </a:rPr>
              <a:t>vencimento em até 10 dias </a:t>
            </a:r>
            <a:r>
              <a:rPr b="0" lang="en-US" sz="2300" strike="noStrike" u="none">
                <a:solidFill>
                  <a:schemeClr val="dk1"/>
                </a:solidFill>
                <a:effectLst/>
                <a:uFillTx/>
                <a:latin typeface="Lexend Light"/>
                <a:ea typeface="Lexend Light"/>
              </a:rPr>
              <a:t>após a emissão da nota fiscal.</a:t>
            </a:r>
            <a:endParaRPr b="0" lang="pt-BR" sz="23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marL="457200">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r>
              <a:rPr b="0" lang="en-US" sz="2200" strike="noStrike" u="none">
                <a:solidFill>
                  <a:srgbClr val="351c75"/>
                </a:solidFill>
                <a:effectLst/>
                <a:uFillTx/>
                <a:latin typeface="Lexend ExtraBold"/>
                <a:ea typeface="Lexend ExtraBold"/>
              </a:rPr>
              <a:t>Forma de pagamento dos valores mensais:</a:t>
            </a:r>
            <a:endParaRPr b="0" lang="pt-BR" sz="2200" strike="noStrike" u="none">
              <a:solidFill>
                <a:srgbClr val="000000"/>
              </a:solidFill>
              <a:effectLst/>
              <a:uFillTx/>
              <a:latin typeface="Arial"/>
            </a:endParaRPr>
          </a:p>
          <a:p>
            <a:pPr>
              <a:lnSpc>
                <a:spcPct val="100000"/>
              </a:lnSpc>
              <a:tabLst>
                <a:tab algn="l" pos="0"/>
              </a:tabLst>
            </a:pPr>
            <a:r>
              <a:rPr b="0" lang="en-US" sz="2200" strike="noStrike" u="none">
                <a:solidFill>
                  <a:schemeClr val="dk1"/>
                </a:solidFill>
                <a:effectLst/>
                <a:uFillTx/>
                <a:latin typeface="Lexend"/>
                <a:ea typeface="Lexend"/>
              </a:rPr>
              <a:t>Até o dia 10 do mês subsequente.</a:t>
            </a: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r>
              <a:rPr b="0" lang="en-US" sz="2200" strike="noStrike" u="none">
                <a:solidFill>
                  <a:schemeClr val="dk1"/>
                </a:solidFill>
                <a:effectLst/>
                <a:uFillTx/>
                <a:latin typeface="Lexend"/>
                <a:ea typeface="Lexend"/>
              </a:rPr>
              <a:t>A partir do aceite desta proposta o cliente autoriza a DigitalBot, a realizar a divulgação do projeto finalizado em formato de Case de Sucesso.</a:t>
            </a:r>
            <a:endParaRPr b="0" lang="pt-BR" sz="2200" strike="noStrike" u="none">
              <a:solidFill>
                <a:srgbClr val="000000"/>
              </a:solidFill>
              <a:effectLst/>
              <a:uFillTx/>
              <a:latin typeface="Arial"/>
            </a:endParaRPr>
          </a:p>
          <a:p>
            <a:pPr>
              <a:lnSpc>
                <a:spcPct val="100000"/>
              </a:lnSpc>
              <a:tabLst>
                <a:tab algn="l" pos="0"/>
              </a:tabLst>
            </a:pPr>
            <a:br>
              <a:rPr sz="2200"/>
            </a:br>
            <a:r>
              <a:rPr b="0" lang="en-US" sz="2200" strike="noStrike" u="none">
                <a:solidFill>
                  <a:schemeClr val="dk1"/>
                </a:solidFill>
                <a:effectLst/>
                <a:uFillTx/>
                <a:latin typeface="Lexend"/>
                <a:ea typeface="Lexend"/>
              </a:rPr>
              <a:t>A DigitalBot compromete-se a manter sob total sigilo, as informações técnicas e administrativas, classificadas como confidenciais fornecidas pela Contratante.</a:t>
            </a: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r>
              <a:rPr b="1" lang="en-US" sz="2200" strike="noStrike" u="none">
                <a:solidFill>
                  <a:schemeClr val="dk1"/>
                </a:solidFill>
                <a:effectLst/>
                <a:uFillTx/>
                <a:latin typeface="Lexend"/>
                <a:ea typeface="Lexend"/>
              </a:rPr>
              <a:t>*</a:t>
            </a:r>
            <a:r>
              <a:rPr b="1" lang="en-US" sz="2000" strike="noStrike" u="none">
                <a:solidFill>
                  <a:schemeClr val="dk1"/>
                </a:solidFill>
                <a:effectLst/>
                <a:uFillTx/>
                <a:latin typeface="Lexend"/>
                <a:ea typeface="Lexend"/>
              </a:rPr>
              <a:t>Obs:</a:t>
            </a:r>
            <a:r>
              <a:rPr b="0" lang="en-US" sz="2000" strike="noStrike" u="none">
                <a:solidFill>
                  <a:schemeClr val="dk1"/>
                </a:solidFill>
                <a:effectLst/>
                <a:uFillTx/>
                <a:latin typeface="Lexend"/>
                <a:ea typeface="Lexend"/>
              </a:rPr>
              <a:t> </a:t>
            </a:r>
            <a:r>
              <a:rPr b="0" i="1" lang="en-US" sz="2000" strike="noStrike" u="none">
                <a:solidFill>
                  <a:schemeClr val="dk1"/>
                </a:solidFill>
                <a:effectLst/>
                <a:uFillTx/>
                <a:latin typeface="Lexend"/>
                <a:ea typeface="Lexend"/>
              </a:rPr>
              <a:t>Havendo atraso no pagamento de quaisquer parcelas incidirão, desde a data do vencimento, correção monetária pelo índice do INPC/IBGE, ou outro que venha substituí-lo, juros de mora de 1% a.m. (um por cento ao mês) e multa moratória de 10% (dez por cento). As notas fiscais deverão ser emitidas para o Cliente, que deverá realizar o pagamento</a:t>
            </a:r>
            <a:endParaRPr b="0" lang="pt-BR" sz="20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a:p>
            <a:pPr>
              <a:lnSpc>
                <a:spcPct val="100000"/>
              </a:lnSpc>
              <a:tabLst>
                <a:tab algn="l" pos="0"/>
              </a:tabLst>
            </a:pPr>
            <a:r>
              <a:rPr b="0" i="1" lang="en-US" sz="2200" strike="noStrike" u="none">
                <a:solidFill>
                  <a:schemeClr val="dk1"/>
                </a:solidFill>
                <a:effectLst/>
                <a:uFillTx/>
                <a:latin typeface="Lexend"/>
                <a:ea typeface="Lexend"/>
              </a:rPr>
              <a:t>.</a:t>
            </a:r>
            <a:endParaRPr b="0" lang="pt-BR" sz="2200" strike="noStrike" u="none">
              <a:solidFill>
                <a:srgbClr val="000000"/>
              </a:solidFill>
              <a:effectLst/>
              <a:uFillTx/>
              <a:latin typeface="Arial"/>
            </a:endParaRPr>
          </a:p>
          <a:p>
            <a:pPr>
              <a:lnSpc>
                <a:spcPct val="100000"/>
              </a:lnSpc>
              <a:tabLst>
                <a:tab algn="l" pos="0"/>
              </a:tabLst>
            </a:pPr>
            <a:endParaRPr b="0" lang="pt-BR" sz="2200" strike="noStrike" u="none">
              <a:solidFill>
                <a:srgbClr val="000000"/>
              </a:solidFill>
              <a:effectLst/>
              <a:uFillTx/>
              <a:latin typeface="Arial"/>
            </a:endParaRPr>
          </a:p>
        </p:txBody>
      </p:sp>
      <p:sp>
        <p:nvSpPr>
          <p:cNvPr id="977" name="Google Shape;1198;g3648954c2d8_0_174"/>
          <p:cNvSpPr/>
          <p:nvPr/>
        </p:nvSpPr>
        <p:spPr>
          <a:xfrm>
            <a:off x="2110680" y="364320"/>
            <a:ext cx="8673480" cy="11516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5400" strike="noStrike" u="none">
                <a:solidFill>
                  <a:schemeClr val="dk1"/>
                </a:solidFill>
                <a:effectLst/>
                <a:uFillTx/>
                <a:latin typeface="Maven Pro SemiBold"/>
                <a:ea typeface="Maven Pro SemiBold"/>
              </a:rPr>
              <a:t>Condições Comerciais </a:t>
            </a:r>
            <a:endParaRPr b="0" lang="pt-BR" sz="5400" strike="noStrike" u="none">
              <a:solidFill>
                <a:srgbClr val="000000"/>
              </a:solidFill>
              <a:effectLst/>
              <a:uFillTx/>
              <a:latin typeface="Arial"/>
            </a:endParaRPr>
          </a:p>
        </p:txBody>
      </p:sp>
      <p:pic>
        <p:nvPicPr>
          <p:cNvPr id="978" name="Google Shape;1199;g3648954c2d8_0_174" descr=""/>
          <p:cNvPicPr/>
          <p:nvPr/>
        </p:nvPicPr>
        <p:blipFill>
          <a:blip r:embed="rId1"/>
          <a:srcRect l="4732" t="0" r="0" b="3156"/>
          <a:stretch/>
        </p:blipFill>
        <p:spPr>
          <a:xfrm>
            <a:off x="306720" y="548280"/>
            <a:ext cx="2466360" cy="1005660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1747"/>
        </a:solidFill>
      </p:bgPr>
    </p:bg>
    <p:spTree>
      <p:nvGrpSpPr>
        <p:cNvPr id="1" name=""/>
        <p:cNvGrpSpPr/>
        <p:nvPr/>
      </p:nvGrpSpPr>
      <p:grpSpPr>
        <a:xfrm>
          <a:off x="0" y="0"/>
          <a:ext cx="0" cy="0"/>
          <a:chOff x="0" y="0"/>
          <a:chExt cx="0" cy="0"/>
        </a:xfrm>
      </p:grpSpPr>
      <p:pic>
        <p:nvPicPr>
          <p:cNvPr id="979" name="Google Shape;1208;p40" descr=""/>
          <p:cNvPicPr/>
          <p:nvPr/>
        </p:nvPicPr>
        <p:blipFill>
          <a:blip r:embed="rId1"/>
          <a:stretch/>
        </p:blipFill>
        <p:spPr>
          <a:xfrm>
            <a:off x="0" y="0"/>
            <a:ext cx="18287640" cy="11500920"/>
          </a:xfrm>
          <a:prstGeom prst="rect">
            <a:avLst/>
          </a:prstGeom>
          <a:noFill/>
          <a:ln w="0">
            <a:noFill/>
          </a:ln>
        </p:spPr>
      </p:pic>
      <p:sp>
        <p:nvSpPr>
          <p:cNvPr id="980" name="Google Shape;1209;p40"/>
          <p:cNvSpPr/>
          <p:nvPr/>
        </p:nvSpPr>
        <p:spPr>
          <a:xfrm>
            <a:off x="10230120" y="4782960"/>
            <a:ext cx="2422440" cy="908280"/>
          </a:xfrm>
          <a:custGeom>
            <a:avLst/>
            <a:gdLst>
              <a:gd name="textAreaLeft" fmla="*/ 0 w 2422440"/>
              <a:gd name="textAreaRight" fmla="*/ 2422800 w 2422440"/>
              <a:gd name="textAreaTop" fmla="*/ 0 h 908280"/>
              <a:gd name="textAreaBottom" fmla="*/ 908640 h 908280"/>
            </a:gdLst>
            <a:ahLst/>
            <a:cxnLst/>
            <a:rect l="textAreaLeft" t="textAreaTop" r="textAreaRight" b="textAreaBottom"/>
            <a:pathLst>
              <a:path w="3230245" h="1211326">
                <a:moveTo>
                  <a:pt x="0" y="0"/>
                </a:moveTo>
                <a:lnTo>
                  <a:pt x="3230245" y="0"/>
                </a:lnTo>
                <a:lnTo>
                  <a:pt x="3230245" y="1211326"/>
                </a:lnTo>
                <a:lnTo>
                  <a:pt x="0" y="1211326"/>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981" name="Google Shape;1210;p40"/>
          <p:cNvSpPr/>
          <p:nvPr/>
        </p:nvSpPr>
        <p:spPr>
          <a:xfrm>
            <a:off x="4995360" y="2804760"/>
            <a:ext cx="8593200" cy="4072680"/>
          </a:xfrm>
          <a:prstGeom prst="rect">
            <a:avLst/>
          </a:prstGeom>
          <a:noFill/>
          <a:ln w="0">
            <a:noFill/>
          </a:ln>
        </p:spPr>
        <p:style>
          <a:lnRef idx="0"/>
          <a:fillRef idx="0"/>
          <a:effectRef idx="0"/>
          <a:fontRef idx="minor"/>
        </p:style>
        <p:txBody>
          <a:bodyPr lIns="0" rIns="0" tIns="0" bIns="0" anchor="t">
            <a:spAutoFit/>
          </a:bodyPr>
          <a:p>
            <a:pPr>
              <a:lnSpc>
                <a:spcPct val="104000"/>
              </a:lnSpc>
              <a:tabLst>
                <a:tab algn="l" pos="0"/>
              </a:tabLst>
            </a:pPr>
            <a:r>
              <a:rPr b="1" lang="en-US" sz="12850" strike="noStrike" u="none">
                <a:solidFill>
                  <a:srgbClr val="ffffff"/>
                </a:solidFill>
                <a:effectLst/>
                <a:uFillTx/>
                <a:latin typeface="Maven Pro"/>
                <a:ea typeface="Maven Pro"/>
              </a:rPr>
              <a:t>OBRIGADO</a:t>
            </a:r>
            <a:endParaRPr b="0" lang="pt-BR" sz="12850" strike="noStrike" u="none">
              <a:solidFill>
                <a:srgbClr val="ffffff"/>
              </a:solidFill>
              <a:effectLst/>
              <a:uFillTx/>
              <a:latin typeface="Arial"/>
            </a:endParaRPr>
          </a:p>
        </p:txBody>
      </p:sp>
      <p:sp>
        <p:nvSpPr>
          <p:cNvPr id="982" name="Google Shape;1211;p40"/>
          <p:cNvSpPr/>
          <p:nvPr/>
        </p:nvSpPr>
        <p:spPr>
          <a:xfrm>
            <a:off x="6163560" y="7479000"/>
            <a:ext cx="6489000" cy="171252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3120" strike="noStrike" u="none">
                <a:solidFill>
                  <a:srgbClr val="ffffff"/>
                </a:solidFill>
                <a:effectLst/>
                <a:uFillTx/>
                <a:latin typeface="Maven Pro"/>
                <a:ea typeface="Maven Pro"/>
              </a:rPr>
              <a:t>Silvia Gonçales</a:t>
            </a:r>
            <a:endParaRPr b="0" lang="pt-BR" sz="3120" strike="noStrike" u="none">
              <a:solidFill>
                <a:srgbClr val="ffffff"/>
              </a:solidFill>
              <a:effectLst/>
              <a:uFillTx/>
              <a:latin typeface="Arial"/>
            </a:endParaRPr>
          </a:p>
          <a:p>
            <a:pPr algn="ctr">
              <a:lnSpc>
                <a:spcPct val="120000"/>
              </a:lnSpc>
              <a:tabLst>
                <a:tab algn="l" pos="0"/>
              </a:tabLst>
            </a:pPr>
            <a:r>
              <a:rPr b="0" lang="en-US" sz="3120" strike="noStrike" u="none">
                <a:solidFill>
                  <a:srgbClr val="ffffff"/>
                </a:solidFill>
                <a:effectLst/>
                <a:uFillTx/>
                <a:latin typeface="Maven Pro"/>
                <a:ea typeface="Maven Pro"/>
              </a:rPr>
              <a:t>silvia.goncales@digitalbot.com.br</a:t>
            </a:r>
            <a:endParaRPr b="0" lang="pt-BR" sz="3120" strike="noStrike" u="none">
              <a:solidFill>
                <a:srgbClr val="ffffff"/>
              </a:solidFill>
              <a:effectLst/>
              <a:uFillTx/>
              <a:latin typeface="Arial"/>
            </a:endParaRPr>
          </a:p>
        </p:txBody>
      </p:sp>
      <p:grpSp>
        <p:nvGrpSpPr>
          <p:cNvPr id="983" name="Google Shape;1212;p40"/>
          <p:cNvGrpSpPr/>
          <p:nvPr/>
        </p:nvGrpSpPr>
        <p:grpSpPr>
          <a:xfrm>
            <a:off x="5731200" y="4635000"/>
            <a:ext cx="4017240" cy="1204200"/>
            <a:chOff x="5731200" y="4635000"/>
            <a:chExt cx="4017240" cy="1204200"/>
          </a:xfrm>
        </p:grpSpPr>
        <p:pic>
          <p:nvPicPr>
            <p:cNvPr id="984" name="Google Shape;1213;p40" descr=""/>
            <p:cNvPicPr/>
            <p:nvPr/>
          </p:nvPicPr>
          <p:blipFill>
            <a:blip r:embed="rId3"/>
            <a:stretch/>
          </p:blipFill>
          <p:spPr>
            <a:xfrm>
              <a:off x="5731200" y="4635000"/>
              <a:ext cx="4017240" cy="1204200"/>
            </a:xfrm>
            <a:prstGeom prst="rect">
              <a:avLst/>
            </a:prstGeom>
            <a:noFill/>
            <a:ln w="0">
              <a:noFill/>
            </a:ln>
          </p:spPr>
        </p:pic>
        <p:pic>
          <p:nvPicPr>
            <p:cNvPr id="985" name="Google Shape;1214;p40" descr=""/>
            <p:cNvPicPr/>
            <p:nvPr/>
          </p:nvPicPr>
          <p:blipFill>
            <a:blip r:embed="rId4"/>
            <a:srcRect l="23063" t="13777" r="0" b="0"/>
            <a:stretch/>
          </p:blipFill>
          <p:spPr>
            <a:xfrm>
              <a:off x="6641280" y="4795200"/>
              <a:ext cx="3107160" cy="1043640"/>
            </a:xfrm>
            <a:prstGeom prst="rect">
              <a:avLst/>
            </a:prstGeom>
            <a:noFill/>
            <a:ln w="0">
              <a:noFill/>
            </a:ln>
          </p:spPr>
        </p:pic>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Google Shape;333;g3771156a1af_0_0"/>
          <p:cNvSpPr/>
          <p:nvPr/>
        </p:nvSpPr>
        <p:spPr>
          <a:xfrm>
            <a:off x="-3516120" y="-22572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sp>
        <p:nvSpPr>
          <p:cNvPr id="225" name="Google Shape;334;g3771156a1af_0_0"/>
          <p:cNvSpPr/>
          <p:nvPr/>
        </p:nvSpPr>
        <p:spPr>
          <a:xfrm>
            <a:off x="-178560" y="-61200"/>
            <a:ext cx="9868680" cy="10626480"/>
          </a:xfrm>
          <a:custGeom>
            <a:avLst/>
            <a:gdLst>
              <a:gd name="textAreaLeft" fmla="*/ 0 w 9868680"/>
              <a:gd name="textAreaRight" fmla="*/ 9869040 w 9868680"/>
              <a:gd name="textAreaTop" fmla="*/ 0 h 10626480"/>
              <a:gd name="textAreaBottom" fmla="*/ 10626840 h 10626480"/>
            </a:gdLst>
            <a:ahLst/>
            <a:cxnLst/>
            <a:rect l="textAreaLeft" t="textAreaTop" r="textAreaRight" b="textAreaBottom"/>
            <a:pathLst>
              <a:path w="9869016" h="10626846">
                <a:moveTo>
                  <a:pt x="0" y="0"/>
                </a:moveTo>
                <a:lnTo>
                  <a:pt x="9869016" y="0"/>
                </a:lnTo>
                <a:lnTo>
                  <a:pt x="9869016" y="10626846"/>
                </a:lnTo>
                <a:lnTo>
                  <a:pt x="0" y="10626846"/>
                </a:lnTo>
                <a:lnTo>
                  <a:pt x="0" y="0"/>
                </a:lnTo>
                <a:close/>
              </a:path>
            </a:pathLst>
          </a:custGeom>
          <a:solidFill>
            <a:srgbClr val="0b55f2"/>
          </a:solidFill>
          <a:ln w="0">
            <a:noFill/>
          </a:ln>
        </p:spPr>
        <p:style>
          <a:lnRef idx="0"/>
          <a:fillRef idx="0"/>
          <a:effectRef idx="0"/>
          <a:fontRef idx="minor"/>
        </p:style>
        <p:txBody>
          <a:bodyPr lIns="90000" rIns="90000" tIns="45000" bIns="45000" anchor="t">
            <a:noAutofit/>
          </a:bodyPr>
          <a:p>
            <a:endParaRPr b="0" lang="pt-BR" sz="1800" strike="noStrike" u="none">
              <a:solidFill>
                <a:srgbClr val="ffffff"/>
              </a:solidFill>
              <a:effectLst/>
              <a:uFillTx/>
              <a:latin typeface="Arial"/>
            </a:endParaRPr>
          </a:p>
        </p:txBody>
      </p:sp>
      <p:sp>
        <p:nvSpPr>
          <p:cNvPr id="226" name="Google Shape;335;g3771156a1af_0_0"/>
          <p:cNvSpPr/>
          <p:nvPr/>
        </p:nvSpPr>
        <p:spPr>
          <a:xfrm>
            <a:off x="2818080" y="4452120"/>
            <a:ext cx="4737240" cy="929160"/>
          </a:xfrm>
          <a:custGeom>
            <a:avLst/>
            <a:gdLst>
              <a:gd name="textAreaLeft" fmla="*/ 0 w 4737240"/>
              <a:gd name="textAreaRight" fmla="*/ 4737600 w 4737240"/>
              <a:gd name="textAreaTop" fmla="*/ 0 h 929160"/>
              <a:gd name="textAreaBottom" fmla="*/ 929520 h 929160"/>
            </a:gdLst>
            <a:ahLst/>
            <a:cxnLst/>
            <a:rect l="textAreaLeft" t="textAreaTop" r="textAreaRight" b="textAreaBottom"/>
            <a:pathLst>
              <a:path w="4737769" h="929349">
                <a:moveTo>
                  <a:pt x="0" y="0"/>
                </a:moveTo>
                <a:lnTo>
                  <a:pt x="4737769" y="0"/>
                </a:lnTo>
                <a:lnTo>
                  <a:pt x="4737769" y="929348"/>
                </a:lnTo>
                <a:lnTo>
                  <a:pt x="0" y="92934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27" name="Google Shape;336;g3771156a1af_0_0"/>
          <p:cNvSpPr/>
          <p:nvPr/>
        </p:nvSpPr>
        <p:spPr>
          <a:xfrm>
            <a:off x="14217840" y="4422600"/>
            <a:ext cx="3483720" cy="63684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790" strike="noStrike" u="none">
                <a:solidFill>
                  <a:srgbClr val="201747"/>
                </a:solidFill>
                <a:effectLst/>
                <a:uFillTx/>
                <a:latin typeface="Maven Pro"/>
                <a:ea typeface="Maven Pro"/>
              </a:rPr>
              <a:t>Especialista em construir experiências digitais</a:t>
            </a:r>
            <a:endParaRPr b="0" lang="pt-BR" sz="1790" strike="noStrike" u="none">
              <a:solidFill>
                <a:srgbClr val="000000"/>
              </a:solidFill>
              <a:effectLst/>
              <a:uFillTx/>
              <a:latin typeface="Arial"/>
            </a:endParaRPr>
          </a:p>
        </p:txBody>
      </p:sp>
      <p:sp>
        <p:nvSpPr>
          <p:cNvPr id="228" name="Google Shape;337;g3771156a1af_0_0"/>
          <p:cNvSpPr/>
          <p:nvPr/>
        </p:nvSpPr>
        <p:spPr>
          <a:xfrm>
            <a:off x="1520640" y="7797600"/>
            <a:ext cx="6035040" cy="1282680"/>
          </a:xfrm>
          <a:prstGeom prst="rect">
            <a:avLst/>
          </a:prstGeom>
          <a:noFill/>
          <a:ln w="0">
            <a:noFill/>
          </a:ln>
        </p:spPr>
        <p:style>
          <a:lnRef idx="0"/>
          <a:fillRef idx="0"/>
          <a:effectRef idx="0"/>
          <a:fontRef idx="minor"/>
        </p:style>
        <p:txBody>
          <a:bodyPr lIns="0" rIns="0" tIns="0" bIns="0" anchor="t">
            <a:spAutoFit/>
          </a:bodyPr>
          <a:p>
            <a:pPr algn="r">
              <a:lnSpc>
                <a:spcPct val="117000"/>
              </a:lnSpc>
              <a:tabLst>
                <a:tab algn="l" pos="0"/>
              </a:tabLst>
            </a:pPr>
            <a:r>
              <a:rPr b="0" lang="en-US" sz="2400" strike="noStrike" u="none">
                <a:solidFill>
                  <a:srgbClr val="ffffff"/>
                </a:solidFill>
                <a:effectLst/>
                <a:uFillTx/>
                <a:latin typeface="Maven Pro"/>
                <a:ea typeface="Maven Pro"/>
              </a:rPr>
              <a:t>Unidades de negócios que podem entrar em pontos específicos na jornada.</a:t>
            </a:r>
            <a:endParaRPr b="0" lang="pt-BR" sz="2400" strike="noStrike" u="none">
              <a:solidFill>
                <a:srgbClr val="000000"/>
              </a:solidFill>
              <a:effectLst/>
              <a:uFillTx/>
              <a:latin typeface="Arial"/>
            </a:endParaRPr>
          </a:p>
        </p:txBody>
      </p:sp>
      <p:sp>
        <p:nvSpPr>
          <p:cNvPr id="229" name="Google Shape;338;g3771156a1af_0_0"/>
          <p:cNvSpPr/>
          <p:nvPr/>
        </p:nvSpPr>
        <p:spPr>
          <a:xfrm>
            <a:off x="1713960" y="6385680"/>
            <a:ext cx="5841720" cy="2223360"/>
          </a:xfrm>
          <a:prstGeom prst="rect">
            <a:avLst/>
          </a:prstGeom>
          <a:noFill/>
          <a:ln w="0">
            <a:noFill/>
          </a:ln>
        </p:spPr>
        <p:style>
          <a:lnRef idx="0"/>
          <a:fillRef idx="0"/>
          <a:effectRef idx="0"/>
          <a:fontRef idx="minor"/>
        </p:style>
        <p:txBody>
          <a:bodyPr lIns="0" rIns="0" tIns="0" bIns="0" anchor="t">
            <a:spAutoFit/>
          </a:bodyPr>
          <a:p>
            <a:pPr algn="r">
              <a:lnSpc>
                <a:spcPct val="128000"/>
              </a:lnSpc>
              <a:tabLst>
                <a:tab algn="l" pos="0"/>
              </a:tabLst>
            </a:pPr>
            <a:r>
              <a:rPr b="1" lang="en-US" sz="3800" strike="noStrike" u="none">
                <a:solidFill>
                  <a:srgbClr val="ffffff"/>
                </a:solidFill>
                <a:effectLst/>
                <a:uFillTx/>
                <a:latin typeface="Maven Pro"/>
                <a:ea typeface="Maven Pro"/>
              </a:rPr>
              <a:t>ACELERADORES PARA TRANSFORMAÇÃO</a:t>
            </a:r>
            <a:endParaRPr b="0" lang="pt-BR" sz="3800" strike="noStrike" u="none">
              <a:solidFill>
                <a:srgbClr val="000000"/>
              </a:solidFill>
              <a:effectLst/>
              <a:uFillTx/>
              <a:latin typeface="Arial"/>
            </a:endParaRPr>
          </a:p>
        </p:txBody>
      </p:sp>
      <p:sp>
        <p:nvSpPr>
          <p:cNvPr id="230" name="Google Shape;339;g3771156a1af_0_0"/>
          <p:cNvSpPr/>
          <p:nvPr/>
        </p:nvSpPr>
        <p:spPr>
          <a:xfrm>
            <a:off x="672120" y="1437480"/>
            <a:ext cx="6883560" cy="2223360"/>
          </a:xfrm>
          <a:prstGeom prst="rect">
            <a:avLst/>
          </a:prstGeom>
          <a:noFill/>
          <a:ln w="0">
            <a:noFill/>
          </a:ln>
        </p:spPr>
        <p:style>
          <a:lnRef idx="0"/>
          <a:fillRef idx="0"/>
          <a:effectRef idx="0"/>
          <a:fontRef idx="minor"/>
        </p:style>
        <p:txBody>
          <a:bodyPr lIns="0" rIns="0" tIns="0" bIns="0" anchor="t">
            <a:spAutoFit/>
          </a:bodyPr>
          <a:p>
            <a:pPr algn="r">
              <a:lnSpc>
                <a:spcPct val="128000"/>
              </a:lnSpc>
              <a:tabLst>
                <a:tab algn="l" pos="0"/>
              </a:tabLst>
            </a:pPr>
            <a:r>
              <a:rPr b="1" lang="en-US" sz="3800" strike="noStrike" u="none">
                <a:solidFill>
                  <a:srgbClr val="ffffff"/>
                </a:solidFill>
                <a:effectLst/>
                <a:uFillTx/>
                <a:latin typeface="Maven Pro"/>
                <a:ea typeface="Maven Pro"/>
              </a:rPr>
              <a:t>TRANSFORMAÇÃO E EXPERIÊNCIA DIGITAL DE ENTREGA UNIFICADA</a:t>
            </a:r>
            <a:endParaRPr b="0" lang="pt-BR" sz="3800" strike="noStrike" u="none">
              <a:solidFill>
                <a:srgbClr val="000000"/>
              </a:solidFill>
              <a:effectLst/>
              <a:uFillTx/>
              <a:latin typeface="Arial"/>
            </a:endParaRPr>
          </a:p>
        </p:txBody>
      </p:sp>
      <p:grpSp>
        <p:nvGrpSpPr>
          <p:cNvPr id="231" name="Google Shape;340;g3771156a1af_0_0"/>
          <p:cNvGrpSpPr/>
          <p:nvPr/>
        </p:nvGrpSpPr>
        <p:grpSpPr>
          <a:xfrm>
            <a:off x="10271520" y="6385680"/>
            <a:ext cx="7274520" cy="2944800"/>
            <a:chOff x="10271520" y="6385680"/>
            <a:chExt cx="7274520" cy="2944800"/>
          </a:xfrm>
        </p:grpSpPr>
        <p:sp>
          <p:nvSpPr>
            <p:cNvPr id="232" name="Google Shape;341;g3771156a1af_0_0"/>
            <p:cNvSpPr/>
            <p:nvPr/>
          </p:nvSpPr>
          <p:spPr>
            <a:xfrm>
              <a:off x="15272640" y="8635320"/>
              <a:ext cx="1431360" cy="69516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EXPERIENCE HUB</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&amp; COWORKING</a:t>
              </a:r>
              <a:endParaRPr b="0" lang="pt-BR" sz="1300" strike="noStrike" u="none">
                <a:solidFill>
                  <a:srgbClr val="000000"/>
                </a:solidFill>
                <a:effectLst/>
                <a:uFillTx/>
                <a:latin typeface="Arial"/>
              </a:endParaRPr>
            </a:p>
          </p:txBody>
        </p:sp>
        <p:sp>
          <p:nvSpPr>
            <p:cNvPr id="233" name="Google Shape;342;g3771156a1af_0_0"/>
            <p:cNvSpPr/>
            <p:nvPr/>
          </p:nvSpPr>
          <p:spPr>
            <a:xfrm>
              <a:off x="13280760" y="8635320"/>
              <a:ext cx="1179000" cy="69516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GEO</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INTELLIGENCE</a:t>
              </a:r>
              <a:endParaRPr b="0" lang="pt-BR" sz="1300" strike="noStrike" u="none">
                <a:solidFill>
                  <a:srgbClr val="000000"/>
                </a:solidFill>
                <a:effectLst/>
                <a:uFillTx/>
                <a:latin typeface="Arial"/>
              </a:endParaRPr>
            </a:p>
          </p:txBody>
        </p:sp>
        <p:sp>
          <p:nvSpPr>
            <p:cNvPr id="234" name="Google Shape;343;g3771156a1af_0_0"/>
            <p:cNvSpPr/>
            <p:nvPr/>
          </p:nvSpPr>
          <p:spPr>
            <a:xfrm>
              <a:off x="11495880" y="8635320"/>
              <a:ext cx="641160" cy="46404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SUPPLY</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CHAIN</a:t>
              </a:r>
              <a:endParaRPr b="0" lang="pt-BR" sz="1300" strike="noStrike" u="none">
                <a:solidFill>
                  <a:srgbClr val="000000"/>
                </a:solidFill>
                <a:effectLst/>
                <a:uFillTx/>
                <a:latin typeface="Arial"/>
              </a:endParaRPr>
            </a:p>
          </p:txBody>
        </p:sp>
        <p:sp>
          <p:nvSpPr>
            <p:cNvPr id="235" name="Google Shape;344;g3771156a1af_0_0"/>
            <p:cNvSpPr/>
            <p:nvPr/>
          </p:nvSpPr>
          <p:spPr>
            <a:xfrm>
              <a:off x="15098400" y="8057880"/>
              <a:ext cx="1780200" cy="394920"/>
            </a:xfrm>
            <a:custGeom>
              <a:avLst/>
              <a:gdLst>
                <a:gd name="textAreaLeft" fmla="*/ 0 w 1780200"/>
                <a:gd name="textAreaRight" fmla="*/ 1780560 w 1780200"/>
                <a:gd name="textAreaTop" fmla="*/ 0 h 394920"/>
                <a:gd name="textAreaBottom" fmla="*/ 395280 h 394920"/>
              </a:gdLst>
              <a:ahLst/>
              <a:cxnLst/>
              <a:rect l="textAreaLeft" t="textAreaTop" r="textAreaRight" b="textAreaBottom"/>
              <a:pathLst>
                <a:path w="2374073" h="527117">
                  <a:moveTo>
                    <a:pt x="0" y="0"/>
                  </a:moveTo>
                  <a:lnTo>
                    <a:pt x="2374073" y="0"/>
                  </a:lnTo>
                  <a:lnTo>
                    <a:pt x="2374073" y="527117"/>
                  </a:lnTo>
                  <a:lnTo>
                    <a:pt x="0" y="52711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36" name="Google Shape;345;g3771156a1af_0_0"/>
            <p:cNvSpPr/>
            <p:nvPr/>
          </p:nvSpPr>
          <p:spPr>
            <a:xfrm>
              <a:off x="13090680" y="8003160"/>
              <a:ext cx="1614600" cy="504360"/>
            </a:xfrm>
            <a:custGeom>
              <a:avLst/>
              <a:gdLst>
                <a:gd name="textAreaLeft" fmla="*/ 0 w 1614600"/>
                <a:gd name="textAreaRight" fmla="*/ 1614960 w 1614600"/>
                <a:gd name="textAreaTop" fmla="*/ 0 h 504360"/>
                <a:gd name="textAreaBottom" fmla="*/ 504720 h 504360"/>
              </a:gdLst>
              <a:ahLst/>
              <a:cxnLst/>
              <a:rect l="textAreaLeft" t="textAreaTop" r="textAreaRight" b="textAreaBottom"/>
              <a:pathLst>
                <a:path w="2153341" h="672919">
                  <a:moveTo>
                    <a:pt x="0" y="0"/>
                  </a:moveTo>
                  <a:lnTo>
                    <a:pt x="2153342" y="0"/>
                  </a:lnTo>
                  <a:lnTo>
                    <a:pt x="2153342" y="672919"/>
                  </a:lnTo>
                  <a:lnTo>
                    <a:pt x="0" y="672919"/>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37" name="Google Shape;346;g3771156a1af_0_0"/>
            <p:cNvSpPr/>
            <p:nvPr/>
          </p:nvSpPr>
          <p:spPr>
            <a:xfrm>
              <a:off x="10938960" y="8082360"/>
              <a:ext cx="1755000" cy="346320"/>
            </a:xfrm>
            <a:custGeom>
              <a:avLst/>
              <a:gdLst>
                <a:gd name="textAreaLeft" fmla="*/ 0 w 1755000"/>
                <a:gd name="textAreaRight" fmla="*/ 1755360 w 1755000"/>
                <a:gd name="textAreaTop" fmla="*/ 0 h 346320"/>
                <a:gd name="textAreaBottom" fmla="*/ 346680 h 346320"/>
              </a:gdLst>
              <a:ahLst/>
              <a:cxnLst/>
              <a:rect l="textAreaLeft" t="textAreaTop" r="textAreaRight" b="textAreaBottom"/>
              <a:pathLst>
                <a:path w="2340509" h="462393">
                  <a:moveTo>
                    <a:pt x="0" y="0"/>
                  </a:moveTo>
                  <a:lnTo>
                    <a:pt x="2340509" y="0"/>
                  </a:lnTo>
                  <a:lnTo>
                    <a:pt x="2340509" y="462393"/>
                  </a:lnTo>
                  <a:lnTo>
                    <a:pt x="0" y="462393"/>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38" name="Google Shape;347;g3771156a1af_0_0"/>
            <p:cNvSpPr/>
            <p:nvPr/>
          </p:nvSpPr>
          <p:spPr>
            <a:xfrm>
              <a:off x="10521360" y="7222680"/>
              <a:ext cx="1082160" cy="46404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CONSULTING</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STRATEGY</a:t>
              </a:r>
              <a:endParaRPr b="0" lang="pt-BR" sz="1300" strike="noStrike" u="none">
                <a:solidFill>
                  <a:srgbClr val="000000"/>
                </a:solidFill>
                <a:effectLst/>
                <a:uFillTx/>
                <a:latin typeface="Arial"/>
              </a:endParaRPr>
            </a:p>
          </p:txBody>
        </p:sp>
        <p:sp>
          <p:nvSpPr>
            <p:cNvPr id="239" name="Google Shape;348;g3771156a1af_0_0"/>
            <p:cNvSpPr/>
            <p:nvPr/>
          </p:nvSpPr>
          <p:spPr>
            <a:xfrm>
              <a:off x="10271520" y="6385680"/>
              <a:ext cx="1582200" cy="699840"/>
            </a:xfrm>
            <a:custGeom>
              <a:avLst/>
              <a:gdLst>
                <a:gd name="textAreaLeft" fmla="*/ 0 w 1582200"/>
                <a:gd name="textAreaRight" fmla="*/ 1582560 w 1582200"/>
                <a:gd name="textAreaTop" fmla="*/ 0 h 699840"/>
                <a:gd name="textAreaBottom" fmla="*/ 700200 h 699840"/>
              </a:gdLst>
              <a:ahLst/>
              <a:cxnLst/>
              <a:rect l="textAreaLeft" t="textAreaTop" r="textAreaRight" b="textAreaBottom"/>
              <a:pathLst>
                <a:path w="2110314" h="933591">
                  <a:moveTo>
                    <a:pt x="0" y="0"/>
                  </a:moveTo>
                  <a:lnTo>
                    <a:pt x="2110314" y="0"/>
                  </a:lnTo>
                  <a:lnTo>
                    <a:pt x="2110314" y="933591"/>
                  </a:lnTo>
                  <a:lnTo>
                    <a:pt x="0" y="933591"/>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40" name="Google Shape;349;g3771156a1af_0_0"/>
            <p:cNvSpPr/>
            <p:nvPr/>
          </p:nvSpPr>
          <p:spPr>
            <a:xfrm>
              <a:off x="12589200" y="7222680"/>
              <a:ext cx="808200" cy="69516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BUSINESS</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AGILITY</a:t>
              </a:r>
              <a:endParaRPr b="0" lang="pt-BR" sz="1300" strike="noStrike" u="none">
                <a:solidFill>
                  <a:srgbClr val="000000"/>
                </a:solidFill>
                <a:effectLst/>
                <a:uFillTx/>
                <a:latin typeface="Arial"/>
              </a:endParaRPr>
            </a:p>
          </p:txBody>
        </p:sp>
        <p:sp>
          <p:nvSpPr>
            <p:cNvPr id="241" name="Google Shape;350;g3771156a1af_0_0"/>
            <p:cNvSpPr/>
            <p:nvPr/>
          </p:nvSpPr>
          <p:spPr>
            <a:xfrm>
              <a:off x="12202560" y="6387840"/>
              <a:ext cx="1558800" cy="699840"/>
            </a:xfrm>
            <a:custGeom>
              <a:avLst/>
              <a:gdLst>
                <a:gd name="textAreaLeft" fmla="*/ 0 w 1558800"/>
                <a:gd name="textAreaRight" fmla="*/ 1559160 w 1558800"/>
                <a:gd name="textAreaTop" fmla="*/ 0 h 699840"/>
                <a:gd name="textAreaBottom" fmla="*/ 700200 h 699840"/>
              </a:gdLst>
              <a:ahLst/>
              <a:cxnLst/>
              <a:rect l="textAreaLeft" t="textAreaTop" r="textAreaRight" b="textAreaBottom"/>
              <a:pathLst>
                <a:path w="2079021" h="933591">
                  <a:moveTo>
                    <a:pt x="0" y="0"/>
                  </a:moveTo>
                  <a:lnTo>
                    <a:pt x="2079021" y="0"/>
                  </a:lnTo>
                  <a:lnTo>
                    <a:pt x="2079021" y="933591"/>
                  </a:lnTo>
                  <a:lnTo>
                    <a:pt x="0" y="933591"/>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42" name="Google Shape;351;g3771156a1af_0_0"/>
            <p:cNvSpPr/>
            <p:nvPr/>
          </p:nvSpPr>
          <p:spPr>
            <a:xfrm>
              <a:off x="14312160" y="7222680"/>
              <a:ext cx="1129680" cy="46404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DIGITAL</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AUTOMATION</a:t>
              </a:r>
              <a:endParaRPr b="0" lang="pt-BR" sz="1300" strike="noStrike" u="none">
                <a:solidFill>
                  <a:srgbClr val="000000"/>
                </a:solidFill>
                <a:effectLst/>
                <a:uFillTx/>
                <a:latin typeface="Arial"/>
              </a:endParaRPr>
            </a:p>
          </p:txBody>
        </p:sp>
        <p:sp>
          <p:nvSpPr>
            <p:cNvPr id="243" name="Google Shape;352;g3771156a1af_0_0"/>
            <p:cNvSpPr/>
            <p:nvPr/>
          </p:nvSpPr>
          <p:spPr>
            <a:xfrm>
              <a:off x="14109840" y="6528600"/>
              <a:ext cx="1533960" cy="396360"/>
            </a:xfrm>
            <a:custGeom>
              <a:avLst/>
              <a:gdLst>
                <a:gd name="textAreaLeft" fmla="*/ 0 w 1533960"/>
                <a:gd name="textAreaRight" fmla="*/ 1534320 w 1533960"/>
                <a:gd name="textAreaTop" fmla="*/ 0 h 396360"/>
                <a:gd name="textAreaBottom" fmla="*/ 396720 h 396360"/>
              </a:gdLst>
              <a:ahLst/>
              <a:cxnLst/>
              <a:rect l="textAreaLeft" t="textAreaTop" r="textAreaRight" b="textAreaBottom"/>
              <a:pathLst>
                <a:path w="2045849" h="528965">
                  <a:moveTo>
                    <a:pt x="0" y="0"/>
                  </a:moveTo>
                  <a:lnTo>
                    <a:pt x="2045849" y="0"/>
                  </a:lnTo>
                  <a:lnTo>
                    <a:pt x="2045849" y="528964"/>
                  </a:lnTo>
                  <a:lnTo>
                    <a:pt x="0" y="528964"/>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44" name="Google Shape;353;g3771156a1af_0_0"/>
            <p:cNvSpPr/>
            <p:nvPr/>
          </p:nvSpPr>
          <p:spPr>
            <a:xfrm>
              <a:off x="16179840" y="7222680"/>
              <a:ext cx="1179000" cy="695160"/>
            </a:xfrm>
            <a:prstGeom prst="rect">
              <a:avLst/>
            </a:prstGeom>
            <a:noFill/>
            <a:ln w="0">
              <a:noFill/>
            </a:ln>
          </p:spPr>
          <p:style>
            <a:lnRef idx="0"/>
            <a:fillRef idx="0"/>
            <a:effectRef idx="0"/>
            <a:fontRef idx="minor"/>
          </p:style>
          <p:txBody>
            <a:bodyPr lIns="0" rIns="0" tIns="0" bIns="0" anchor="t">
              <a:spAutoFit/>
            </a:bodyPr>
            <a:p>
              <a:pPr algn="ctr">
                <a:lnSpc>
                  <a:spcPct val="117000"/>
                </a:lnSpc>
                <a:tabLst>
                  <a:tab algn="l" pos="0"/>
                </a:tabLst>
              </a:pPr>
              <a:r>
                <a:rPr b="0" lang="en-US" sz="1300" strike="noStrike" u="none">
                  <a:solidFill>
                    <a:srgbClr val="201747"/>
                  </a:solidFill>
                  <a:effectLst/>
                  <a:uFillTx/>
                  <a:latin typeface="Maven Pro"/>
                  <a:ea typeface="Maven Pro"/>
                </a:rPr>
                <a:t>DATA</a:t>
              </a:r>
              <a:endParaRPr b="0" lang="pt-BR" sz="1300" strike="noStrike" u="none">
                <a:solidFill>
                  <a:srgbClr val="000000"/>
                </a:solidFill>
                <a:effectLst/>
                <a:uFillTx/>
                <a:latin typeface="Arial"/>
              </a:endParaRPr>
            </a:p>
            <a:p>
              <a:pPr algn="ctr">
                <a:lnSpc>
                  <a:spcPct val="117000"/>
                </a:lnSpc>
                <a:tabLst>
                  <a:tab algn="l" pos="0"/>
                </a:tabLst>
              </a:pPr>
              <a:r>
                <a:rPr b="0" lang="en-US" sz="1300" strike="noStrike" u="none">
                  <a:solidFill>
                    <a:srgbClr val="201747"/>
                  </a:solidFill>
                  <a:effectLst/>
                  <a:uFillTx/>
                  <a:latin typeface="Maven Pro"/>
                  <a:ea typeface="Maven Pro"/>
                </a:rPr>
                <a:t>INTELLIGENCE</a:t>
              </a:r>
              <a:endParaRPr b="0" lang="pt-BR" sz="1300" strike="noStrike" u="none">
                <a:solidFill>
                  <a:srgbClr val="000000"/>
                </a:solidFill>
                <a:effectLst/>
                <a:uFillTx/>
                <a:latin typeface="Arial"/>
              </a:endParaRPr>
            </a:p>
          </p:txBody>
        </p:sp>
        <p:sp>
          <p:nvSpPr>
            <p:cNvPr id="245" name="Google Shape;354;g3771156a1af_0_0"/>
            <p:cNvSpPr/>
            <p:nvPr/>
          </p:nvSpPr>
          <p:spPr>
            <a:xfrm>
              <a:off x="15992280" y="6528600"/>
              <a:ext cx="1553760" cy="396360"/>
            </a:xfrm>
            <a:custGeom>
              <a:avLst/>
              <a:gdLst>
                <a:gd name="textAreaLeft" fmla="*/ 0 w 1553760"/>
                <a:gd name="textAreaRight" fmla="*/ 1554120 w 1553760"/>
                <a:gd name="textAreaTop" fmla="*/ 0 h 396360"/>
                <a:gd name="textAreaBottom" fmla="*/ 396720 h 396360"/>
              </a:gdLst>
              <a:ahLst/>
              <a:cxnLst/>
              <a:rect l="textAreaLeft" t="textAreaTop" r="textAreaRight" b="textAreaBottom"/>
              <a:pathLst>
                <a:path w="2072003" h="528965">
                  <a:moveTo>
                    <a:pt x="0" y="0"/>
                  </a:moveTo>
                  <a:lnTo>
                    <a:pt x="2072003" y="0"/>
                  </a:lnTo>
                  <a:lnTo>
                    <a:pt x="2072003" y="528964"/>
                  </a:lnTo>
                  <a:lnTo>
                    <a:pt x="0" y="528964"/>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pic>
        <p:nvPicPr>
          <p:cNvPr id="246" name="Google Shape;355;g3771156a1af_0_0" descr=""/>
          <p:cNvPicPr/>
          <p:nvPr/>
        </p:nvPicPr>
        <p:blipFill>
          <a:blip r:embed="rId9"/>
          <a:stretch/>
        </p:blipFill>
        <p:spPr>
          <a:xfrm>
            <a:off x="10116360" y="4064040"/>
            <a:ext cx="4393800" cy="1316880"/>
          </a:xfrm>
          <a:prstGeom prst="rect">
            <a:avLst/>
          </a:prstGeom>
          <a:noFill/>
          <a:ln w="0">
            <a:noFill/>
          </a:ln>
        </p:spPr>
      </p:pic>
      <p:pic>
        <p:nvPicPr>
          <p:cNvPr id="247" name="Google Shape;356;g3771156a1af_0_0" descr=""/>
          <p:cNvPicPr/>
          <p:nvPr/>
        </p:nvPicPr>
        <p:blipFill>
          <a:blip r:embed="rId10"/>
          <a:stretch/>
        </p:blipFill>
        <p:spPr>
          <a:xfrm>
            <a:off x="11317320" y="1195560"/>
            <a:ext cx="4970880" cy="1863720"/>
          </a:xfrm>
          <a:prstGeom prst="rect">
            <a:avLst/>
          </a:prstGeom>
          <a:noFill/>
          <a:ln w="0">
            <a:noFill/>
          </a:ln>
        </p:spPr>
      </p:pic>
      <p:pic>
        <p:nvPicPr>
          <p:cNvPr id="248" name="Google Shape;357;g3771156a1af_0_0" descr=""/>
          <p:cNvPicPr/>
          <p:nvPr/>
        </p:nvPicPr>
        <p:blipFill>
          <a:blip r:embed="rId11"/>
          <a:stretch/>
        </p:blipFill>
        <p:spPr>
          <a:xfrm>
            <a:off x="16426800" y="0"/>
            <a:ext cx="1050120" cy="148536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49" name="Google Shape;366;g39ce4e9a289_0_0"/>
          <p:cNvGrpSpPr/>
          <p:nvPr/>
        </p:nvGrpSpPr>
        <p:grpSpPr>
          <a:xfrm>
            <a:off x="5193720" y="6495120"/>
            <a:ext cx="3674160" cy="3101040"/>
            <a:chOff x="5193720" y="6495120"/>
            <a:chExt cx="3674160" cy="3101040"/>
          </a:xfrm>
        </p:grpSpPr>
        <p:sp>
          <p:nvSpPr>
            <p:cNvPr id="250" name="Google Shape;367;g39ce4e9a289_0_0"/>
            <p:cNvSpPr/>
            <p:nvPr/>
          </p:nvSpPr>
          <p:spPr>
            <a:xfrm>
              <a:off x="5193720" y="649512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3f3f3"/>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51" name="Google Shape;368;g39ce4e9a289_0_0"/>
            <p:cNvSpPr/>
            <p:nvPr/>
          </p:nvSpPr>
          <p:spPr>
            <a:xfrm>
              <a:off x="6571080" y="7369920"/>
              <a:ext cx="714960" cy="175320"/>
            </a:xfrm>
            <a:custGeom>
              <a:avLst/>
              <a:gdLst>
                <a:gd name="textAreaLeft" fmla="*/ 0 w 714960"/>
                <a:gd name="textAreaRight" fmla="*/ 715320 w 714960"/>
                <a:gd name="textAreaTop" fmla="*/ 0 h 175320"/>
                <a:gd name="textAreaBottom" fmla="*/ 175680 h 175320"/>
              </a:gdLst>
              <a:ahLst/>
              <a:cxnLst/>
              <a:rect l="textAreaLeft" t="textAreaTop" r="textAreaRight" b="textAreaBottom"/>
              <a:pathLst>
                <a:path w="953897" h="234188">
                  <a:moveTo>
                    <a:pt x="0" y="0"/>
                  </a:moveTo>
                  <a:lnTo>
                    <a:pt x="953897" y="0"/>
                  </a:lnTo>
                  <a:lnTo>
                    <a:pt x="953897" y="234188"/>
                  </a:lnTo>
                  <a:lnTo>
                    <a:pt x="0" y="234188"/>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2" name="Google Shape;369;g39ce4e9a289_0_0"/>
            <p:cNvSpPr/>
            <p:nvPr/>
          </p:nvSpPr>
          <p:spPr>
            <a:xfrm>
              <a:off x="5529240" y="7255800"/>
              <a:ext cx="714960" cy="258840"/>
            </a:xfrm>
            <a:custGeom>
              <a:avLst/>
              <a:gdLst>
                <a:gd name="textAreaLeft" fmla="*/ 0 w 714960"/>
                <a:gd name="textAreaRight" fmla="*/ 715320 w 714960"/>
                <a:gd name="textAreaTop" fmla="*/ 0 h 258840"/>
                <a:gd name="textAreaBottom" fmla="*/ 259200 h 258840"/>
              </a:gdLst>
              <a:ahLst/>
              <a:cxnLst/>
              <a:rect l="textAreaLeft" t="textAreaTop" r="textAreaRight" b="textAreaBottom"/>
              <a:pathLst>
                <a:path w="953897" h="345821">
                  <a:moveTo>
                    <a:pt x="0" y="0"/>
                  </a:moveTo>
                  <a:lnTo>
                    <a:pt x="953897" y="0"/>
                  </a:lnTo>
                  <a:lnTo>
                    <a:pt x="953897" y="345821"/>
                  </a:lnTo>
                  <a:lnTo>
                    <a:pt x="0" y="345821"/>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3" name="Google Shape;370;g39ce4e9a289_0_0"/>
            <p:cNvSpPr/>
            <p:nvPr/>
          </p:nvSpPr>
          <p:spPr>
            <a:xfrm>
              <a:off x="5591520" y="8956440"/>
              <a:ext cx="400680" cy="146520"/>
            </a:xfrm>
            <a:custGeom>
              <a:avLst/>
              <a:gdLst>
                <a:gd name="textAreaLeft" fmla="*/ 0 w 400680"/>
                <a:gd name="textAreaRight" fmla="*/ 401040 w 400680"/>
                <a:gd name="textAreaTop" fmla="*/ 0 h 146520"/>
                <a:gd name="textAreaBottom" fmla="*/ 146880 h 146520"/>
              </a:gdLst>
              <a:ahLst/>
              <a:cxnLst/>
              <a:rect l="textAreaLeft" t="textAreaTop" r="textAreaRight" b="textAreaBottom"/>
              <a:pathLst>
                <a:path w="534670" h="195707">
                  <a:moveTo>
                    <a:pt x="0" y="0"/>
                  </a:moveTo>
                  <a:lnTo>
                    <a:pt x="534670" y="0"/>
                  </a:lnTo>
                  <a:lnTo>
                    <a:pt x="534670" y="195707"/>
                  </a:lnTo>
                  <a:lnTo>
                    <a:pt x="0" y="195707"/>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4" name="Google Shape;371;g39ce4e9a289_0_0"/>
            <p:cNvSpPr/>
            <p:nvPr/>
          </p:nvSpPr>
          <p:spPr>
            <a:xfrm>
              <a:off x="6961680" y="7837920"/>
              <a:ext cx="273240" cy="273240"/>
            </a:xfrm>
            <a:custGeom>
              <a:avLst/>
              <a:gdLst>
                <a:gd name="textAreaLeft" fmla="*/ 0 w 273240"/>
                <a:gd name="textAreaRight" fmla="*/ 273600 w 273240"/>
                <a:gd name="textAreaTop" fmla="*/ 0 h 273240"/>
                <a:gd name="textAreaBottom" fmla="*/ 273600 h 273240"/>
              </a:gdLst>
              <a:ahLst/>
              <a:cxnLst/>
              <a:rect l="textAreaLeft" t="textAreaTop" r="textAreaRight" b="textAreaBottom"/>
              <a:pathLst>
                <a:path w="364871" h="364871">
                  <a:moveTo>
                    <a:pt x="0" y="0"/>
                  </a:moveTo>
                  <a:lnTo>
                    <a:pt x="364871" y="0"/>
                  </a:lnTo>
                  <a:lnTo>
                    <a:pt x="364871" y="364871"/>
                  </a:lnTo>
                  <a:lnTo>
                    <a:pt x="0" y="364871"/>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5" name="Google Shape;372;g39ce4e9a289_0_0"/>
            <p:cNvSpPr/>
            <p:nvPr/>
          </p:nvSpPr>
          <p:spPr>
            <a:xfrm>
              <a:off x="6204960" y="8922240"/>
              <a:ext cx="439920" cy="220320"/>
            </a:xfrm>
            <a:custGeom>
              <a:avLst/>
              <a:gdLst>
                <a:gd name="textAreaLeft" fmla="*/ 0 w 439920"/>
                <a:gd name="textAreaRight" fmla="*/ 440280 w 439920"/>
                <a:gd name="textAreaTop" fmla="*/ 0 h 220320"/>
                <a:gd name="textAreaBottom" fmla="*/ 220680 h 220320"/>
              </a:gdLst>
              <a:ahLst/>
              <a:cxnLst/>
              <a:rect l="textAreaLeft" t="textAreaTop" r="textAreaRight" b="textAreaBottom"/>
              <a:pathLst>
                <a:path w="587121" h="294005">
                  <a:moveTo>
                    <a:pt x="0" y="0"/>
                  </a:moveTo>
                  <a:lnTo>
                    <a:pt x="587121" y="0"/>
                  </a:lnTo>
                  <a:lnTo>
                    <a:pt x="587121" y="294005"/>
                  </a:lnTo>
                  <a:lnTo>
                    <a:pt x="0" y="294005"/>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6" name="Google Shape;373;g39ce4e9a289_0_0"/>
            <p:cNvSpPr/>
            <p:nvPr/>
          </p:nvSpPr>
          <p:spPr>
            <a:xfrm>
              <a:off x="6172920" y="7818840"/>
              <a:ext cx="645840" cy="311400"/>
            </a:xfrm>
            <a:custGeom>
              <a:avLst/>
              <a:gdLst>
                <a:gd name="textAreaLeft" fmla="*/ 0 w 645840"/>
                <a:gd name="textAreaRight" fmla="*/ 646200 w 645840"/>
                <a:gd name="textAreaTop" fmla="*/ 0 h 311400"/>
                <a:gd name="textAreaBottom" fmla="*/ 311760 h 311400"/>
              </a:gdLst>
              <a:ahLst/>
              <a:cxnLst/>
              <a:rect l="textAreaLeft" t="textAreaTop" r="textAreaRight" b="textAreaBottom"/>
              <a:pathLst>
                <a:path w="861568" h="415798">
                  <a:moveTo>
                    <a:pt x="0" y="0"/>
                  </a:moveTo>
                  <a:lnTo>
                    <a:pt x="861568" y="0"/>
                  </a:lnTo>
                  <a:lnTo>
                    <a:pt x="861568" y="415798"/>
                  </a:lnTo>
                  <a:lnTo>
                    <a:pt x="0" y="415798"/>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7" name="Google Shape;374;g39ce4e9a289_0_0"/>
            <p:cNvSpPr/>
            <p:nvPr/>
          </p:nvSpPr>
          <p:spPr>
            <a:xfrm>
              <a:off x="6869880" y="8844480"/>
              <a:ext cx="654840" cy="307800"/>
            </a:xfrm>
            <a:custGeom>
              <a:avLst/>
              <a:gdLst>
                <a:gd name="textAreaLeft" fmla="*/ 0 w 654840"/>
                <a:gd name="textAreaRight" fmla="*/ 655200 w 654840"/>
                <a:gd name="textAreaTop" fmla="*/ 0 h 307800"/>
                <a:gd name="textAreaBottom" fmla="*/ 308160 h 307800"/>
              </a:gdLst>
              <a:ahLst/>
              <a:cxnLst/>
              <a:rect l="textAreaLeft" t="textAreaTop" r="textAreaRight" b="textAreaBottom"/>
              <a:pathLst>
                <a:path w="873760" h="410718">
                  <a:moveTo>
                    <a:pt x="0" y="0"/>
                  </a:moveTo>
                  <a:lnTo>
                    <a:pt x="873760" y="0"/>
                  </a:lnTo>
                  <a:lnTo>
                    <a:pt x="873760" y="410718"/>
                  </a:lnTo>
                  <a:lnTo>
                    <a:pt x="0" y="410718"/>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8" name="Google Shape;375;g39ce4e9a289_0_0"/>
            <p:cNvSpPr/>
            <p:nvPr/>
          </p:nvSpPr>
          <p:spPr>
            <a:xfrm>
              <a:off x="7674120" y="8742960"/>
              <a:ext cx="439920" cy="534600"/>
            </a:xfrm>
            <a:custGeom>
              <a:avLst/>
              <a:gdLst>
                <a:gd name="textAreaLeft" fmla="*/ 0 w 439920"/>
                <a:gd name="textAreaRight" fmla="*/ 440280 w 439920"/>
                <a:gd name="textAreaTop" fmla="*/ 0 h 534600"/>
                <a:gd name="textAreaBottom" fmla="*/ 534960 h 534600"/>
              </a:gdLst>
              <a:ahLst/>
              <a:cxnLst/>
              <a:rect l="textAreaLeft" t="textAreaTop" r="textAreaRight" b="textAreaBottom"/>
              <a:pathLst>
                <a:path w="587121" h="713359">
                  <a:moveTo>
                    <a:pt x="0" y="0"/>
                  </a:moveTo>
                  <a:lnTo>
                    <a:pt x="587121" y="0"/>
                  </a:lnTo>
                  <a:lnTo>
                    <a:pt x="587121" y="713359"/>
                  </a:lnTo>
                  <a:lnTo>
                    <a:pt x="0" y="713359"/>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59" name="Google Shape;376;g39ce4e9a289_0_0"/>
            <p:cNvSpPr/>
            <p:nvPr/>
          </p:nvSpPr>
          <p:spPr>
            <a:xfrm>
              <a:off x="5569200" y="8380800"/>
              <a:ext cx="519480" cy="286920"/>
            </a:xfrm>
            <a:custGeom>
              <a:avLst/>
              <a:gdLst>
                <a:gd name="textAreaLeft" fmla="*/ 0 w 519480"/>
                <a:gd name="textAreaRight" fmla="*/ 519840 w 519480"/>
                <a:gd name="textAreaTop" fmla="*/ 0 h 286920"/>
                <a:gd name="textAreaBottom" fmla="*/ 287280 h 286920"/>
              </a:gdLst>
              <a:ahLst/>
              <a:cxnLst/>
              <a:rect l="textAreaLeft" t="textAreaTop" r="textAreaRight" b="textAreaBottom"/>
              <a:pathLst>
                <a:path w="693293" h="382905">
                  <a:moveTo>
                    <a:pt x="0" y="0"/>
                  </a:moveTo>
                  <a:lnTo>
                    <a:pt x="693293" y="0"/>
                  </a:lnTo>
                  <a:lnTo>
                    <a:pt x="693293" y="382905"/>
                  </a:lnTo>
                  <a:lnTo>
                    <a:pt x="0" y="382905"/>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0" name="Google Shape;377;g39ce4e9a289_0_0"/>
            <p:cNvSpPr/>
            <p:nvPr/>
          </p:nvSpPr>
          <p:spPr>
            <a:xfrm>
              <a:off x="5628600" y="7784640"/>
              <a:ext cx="380160" cy="379800"/>
            </a:xfrm>
            <a:custGeom>
              <a:avLst/>
              <a:gdLst>
                <a:gd name="textAreaLeft" fmla="*/ 0 w 380160"/>
                <a:gd name="textAreaRight" fmla="*/ 380520 w 380160"/>
                <a:gd name="textAreaTop" fmla="*/ 0 h 379800"/>
                <a:gd name="textAreaBottom" fmla="*/ 380160 h 379800"/>
              </a:gdLst>
              <a:ahLst/>
              <a:cxnLst/>
              <a:rect l="textAreaLeft" t="textAreaTop" r="textAreaRight" b="textAreaBottom"/>
              <a:pathLst>
                <a:path w="507238" h="506730">
                  <a:moveTo>
                    <a:pt x="0" y="0"/>
                  </a:moveTo>
                  <a:lnTo>
                    <a:pt x="507238" y="0"/>
                  </a:lnTo>
                  <a:lnTo>
                    <a:pt x="507238" y="506730"/>
                  </a:lnTo>
                  <a:lnTo>
                    <a:pt x="0" y="506730"/>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1" name="Google Shape;378;g39ce4e9a289_0_0"/>
            <p:cNvSpPr/>
            <p:nvPr/>
          </p:nvSpPr>
          <p:spPr>
            <a:xfrm>
              <a:off x="7284240" y="8381520"/>
              <a:ext cx="670680" cy="216360"/>
            </a:xfrm>
            <a:custGeom>
              <a:avLst/>
              <a:gdLst>
                <a:gd name="textAreaLeft" fmla="*/ 0 w 670680"/>
                <a:gd name="textAreaRight" fmla="*/ 671040 w 670680"/>
                <a:gd name="textAreaTop" fmla="*/ 0 h 216360"/>
                <a:gd name="textAreaBottom" fmla="*/ 216720 h 216360"/>
              </a:gdLst>
              <a:ahLst/>
              <a:cxnLst/>
              <a:rect l="textAreaLeft" t="textAreaTop" r="textAreaRight" b="textAreaBottom"/>
              <a:pathLst>
                <a:path w="894588" h="289052">
                  <a:moveTo>
                    <a:pt x="0" y="0"/>
                  </a:moveTo>
                  <a:lnTo>
                    <a:pt x="894588" y="0"/>
                  </a:lnTo>
                  <a:lnTo>
                    <a:pt x="894588" y="289052"/>
                  </a:lnTo>
                  <a:lnTo>
                    <a:pt x="0" y="289052"/>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2" name="Google Shape;379;g39ce4e9a289_0_0"/>
            <p:cNvSpPr/>
            <p:nvPr/>
          </p:nvSpPr>
          <p:spPr>
            <a:xfrm>
              <a:off x="6329160" y="8384760"/>
              <a:ext cx="714960" cy="236160"/>
            </a:xfrm>
            <a:custGeom>
              <a:avLst/>
              <a:gdLst>
                <a:gd name="textAreaLeft" fmla="*/ 0 w 714960"/>
                <a:gd name="textAreaRight" fmla="*/ 715320 w 714960"/>
                <a:gd name="textAreaTop" fmla="*/ 0 h 236160"/>
                <a:gd name="textAreaBottom" fmla="*/ 236520 h 236160"/>
              </a:gdLst>
              <a:ahLst/>
              <a:cxnLst/>
              <a:rect l="textAreaLeft" t="textAreaTop" r="textAreaRight" b="textAreaBottom"/>
              <a:pathLst>
                <a:path w="953770" h="315468">
                  <a:moveTo>
                    <a:pt x="0" y="0"/>
                  </a:moveTo>
                  <a:lnTo>
                    <a:pt x="953770" y="0"/>
                  </a:lnTo>
                  <a:lnTo>
                    <a:pt x="953770" y="315468"/>
                  </a:lnTo>
                  <a:lnTo>
                    <a:pt x="0" y="315468"/>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3" name="Google Shape;380;g39ce4e9a289_0_0"/>
            <p:cNvSpPr/>
            <p:nvPr/>
          </p:nvSpPr>
          <p:spPr>
            <a:xfrm>
              <a:off x="7531560" y="7787880"/>
              <a:ext cx="610920" cy="338760"/>
            </a:xfrm>
            <a:custGeom>
              <a:avLst/>
              <a:gdLst>
                <a:gd name="textAreaLeft" fmla="*/ 0 w 610920"/>
                <a:gd name="textAreaRight" fmla="*/ 611280 w 610920"/>
                <a:gd name="textAreaTop" fmla="*/ 0 h 338760"/>
                <a:gd name="textAreaBottom" fmla="*/ 339120 h 338760"/>
              </a:gdLst>
              <a:ahLst/>
              <a:cxnLst/>
              <a:rect l="textAreaLeft" t="textAreaTop" r="textAreaRight" b="textAreaBottom"/>
              <a:pathLst>
                <a:path w="815213" h="451993">
                  <a:moveTo>
                    <a:pt x="0" y="0"/>
                  </a:moveTo>
                  <a:lnTo>
                    <a:pt x="815213" y="0"/>
                  </a:lnTo>
                  <a:lnTo>
                    <a:pt x="815213" y="451993"/>
                  </a:lnTo>
                  <a:lnTo>
                    <a:pt x="0" y="451993"/>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4" name="Google Shape;381;g39ce4e9a289_0_0"/>
            <p:cNvSpPr/>
            <p:nvPr/>
          </p:nvSpPr>
          <p:spPr>
            <a:xfrm>
              <a:off x="7487280" y="7282080"/>
              <a:ext cx="879840" cy="359640"/>
            </a:xfrm>
            <a:custGeom>
              <a:avLst/>
              <a:gdLst>
                <a:gd name="textAreaLeft" fmla="*/ 0 w 879840"/>
                <a:gd name="textAreaRight" fmla="*/ 880200 w 879840"/>
                <a:gd name="textAreaTop" fmla="*/ 0 h 359640"/>
                <a:gd name="textAreaBottom" fmla="*/ 360000 h 359640"/>
              </a:gdLst>
              <a:ahLst/>
              <a:cxnLst/>
              <a:rect l="textAreaLeft" t="textAreaTop" r="textAreaRight" b="textAreaBottom"/>
              <a:pathLst>
                <a:path w="1173734" h="479806">
                  <a:moveTo>
                    <a:pt x="0" y="0"/>
                  </a:moveTo>
                  <a:lnTo>
                    <a:pt x="1173734" y="0"/>
                  </a:lnTo>
                  <a:lnTo>
                    <a:pt x="1173734" y="479806"/>
                  </a:lnTo>
                  <a:lnTo>
                    <a:pt x="0" y="479806"/>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5" name="Google Shape;382;g39ce4e9a289_0_0"/>
            <p:cNvSpPr/>
            <p:nvPr/>
          </p:nvSpPr>
          <p:spPr>
            <a:xfrm>
              <a:off x="8168760" y="8903880"/>
              <a:ext cx="514800" cy="250920"/>
            </a:xfrm>
            <a:custGeom>
              <a:avLst/>
              <a:gdLst>
                <a:gd name="textAreaLeft" fmla="*/ 0 w 514800"/>
                <a:gd name="textAreaRight" fmla="*/ 515160 w 514800"/>
                <a:gd name="textAreaTop" fmla="*/ 0 h 250920"/>
                <a:gd name="textAreaBottom" fmla="*/ 251280 h 250920"/>
              </a:gdLst>
              <a:ahLst/>
              <a:cxnLst/>
              <a:rect l="textAreaLeft" t="textAreaTop" r="textAreaRight" b="textAreaBottom"/>
              <a:pathLst>
                <a:path w="686689" h="335280">
                  <a:moveTo>
                    <a:pt x="0" y="0"/>
                  </a:moveTo>
                  <a:lnTo>
                    <a:pt x="686689" y="0"/>
                  </a:lnTo>
                  <a:lnTo>
                    <a:pt x="686689" y="335280"/>
                  </a:lnTo>
                  <a:lnTo>
                    <a:pt x="0" y="335280"/>
                  </a:lnTo>
                  <a:lnTo>
                    <a:pt x="0" y="0"/>
                  </a:lnTo>
                  <a:close/>
                </a:path>
              </a:pathLst>
            </a:custGeom>
            <a:solidFill>
              <a:srgbClr val="f3f3f3"/>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66" name="Google Shape;383;g39ce4e9a289_0_0"/>
            <p:cNvSpPr/>
            <p:nvPr/>
          </p:nvSpPr>
          <p:spPr>
            <a:xfrm>
              <a:off x="5453640" y="6654600"/>
              <a:ext cx="3108960" cy="329400"/>
            </a:xfrm>
            <a:prstGeom prst="rect">
              <a:avLst/>
            </a:prstGeom>
            <a:solidFill>
              <a:srgbClr val="f3f3f3"/>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Outros</a:t>
              </a:r>
              <a:endParaRPr b="0" lang="pt-BR" sz="1800" strike="noStrike" u="none">
                <a:solidFill>
                  <a:srgbClr val="000000"/>
                </a:solidFill>
                <a:effectLst/>
                <a:uFillTx/>
                <a:latin typeface="Arial"/>
              </a:endParaRPr>
            </a:p>
          </p:txBody>
        </p:sp>
      </p:grpSp>
      <p:grpSp>
        <p:nvGrpSpPr>
          <p:cNvPr id="267" name="Google Shape;384;g39ce4e9a289_0_0"/>
          <p:cNvGrpSpPr/>
          <p:nvPr/>
        </p:nvGrpSpPr>
        <p:grpSpPr>
          <a:xfrm>
            <a:off x="1006200" y="2923920"/>
            <a:ext cx="3670920" cy="3101040"/>
            <a:chOff x="1006200" y="2923920"/>
            <a:chExt cx="3670920" cy="3101040"/>
          </a:xfrm>
        </p:grpSpPr>
        <p:sp>
          <p:nvSpPr>
            <p:cNvPr id="268" name="Google Shape;385;g39ce4e9a289_0_0"/>
            <p:cNvSpPr/>
            <p:nvPr/>
          </p:nvSpPr>
          <p:spPr>
            <a:xfrm>
              <a:off x="1006200" y="2923920"/>
              <a:ext cx="3670920" cy="3101040"/>
            </a:xfrm>
            <a:custGeom>
              <a:avLst/>
              <a:gdLst>
                <a:gd name="textAreaLeft" fmla="*/ 0 w 3670920"/>
                <a:gd name="textAreaRight" fmla="*/ 3671280 w 3670920"/>
                <a:gd name="textAreaTop" fmla="*/ 0 h 3101040"/>
                <a:gd name="textAreaBottom" fmla="*/ 3101400 h 3101040"/>
              </a:gdLst>
              <a:ahLst/>
              <a:cxnLst/>
              <a:rect l="textAreaLeft" t="textAreaTop" r="textAreaRight" b="textAreaBottom"/>
              <a:pathLst>
                <a:path w="4895215" h="4135247">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69" name="Google Shape;386;g39ce4e9a289_0_0"/>
            <p:cNvSpPr/>
            <p:nvPr/>
          </p:nvSpPr>
          <p:spPr>
            <a:xfrm>
              <a:off x="2508840" y="3795120"/>
              <a:ext cx="808560" cy="603000"/>
            </a:xfrm>
            <a:custGeom>
              <a:avLst/>
              <a:gdLst>
                <a:gd name="textAreaLeft" fmla="*/ 0 w 808560"/>
                <a:gd name="textAreaRight" fmla="*/ 808920 w 808560"/>
                <a:gd name="textAreaTop" fmla="*/ 0 h 603000"/>
                <a:gd name="textAreaBottom" fmla="*/ 603360 h 603000"/>
              </a:gdLst>
              <a:ahLst/>
              <a:cxnLst/>
              <a:rect l="textAreaLeft" t="textAreaTop" r="textAreaRight" b="textAreaBottom"/>
              <a:pathLst>
                <a:path w="1078357" h="804418">
                  <a:moveTo>
                    <a:pt x="0" y="0"/>
                  </a:moveTo>
                  <a:lnTo>
                    <a:pt x="1078357" y="0"/>
                  </a:lnTo>
                  <a:lnTo>
                    <a:pt x="1078357" y="804418"/>
                  </a:lnTo>
                  <a:lnTo>
                    <a:pt x="0" y="80441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0" name="Google Shape;387;g39ce4e9a289_0_0"/>
            <p:cNvSpPr/>
            <p:nvPr/>
          </p:nvSpPr>
          <p:spPr>
            <a:xfrm>
              <a:off x="3738240" y="3811320"/>
              <a:ext cx="573480" cy="570960"/>
            </a:xfrm>
            <a:custGeom>
              <a:avLst/>
              <a:gdLst>
                <a:gd name="textAreaLeft" fmla="*/ 0 w 573480"/>
                <a:gd name="textAreaRight" fmla="*/ 573840 w 573480"/>
                <a:gd name="textAreaTop" fmla="*/ 0 h 570960"/>
                <a:gd name="textAreaBottom" fmla="*/ 571320 h 570960"/>
              </a:gdLst>
              <a:ahLst/>
              <a:cxnLst/>
              <a:rect l="textAreaLeft" t="textAreaTop" r="textAreaRight" b="textAreaBottom"/>
              <a:pathLst>
                <a:path w="765175" h="762000">
                  <a:moveTo>
                    <a:pt x="0" y="0"/>
                  </a:moveTo>
                  <a:lnTo>
                    <a:pt x="765175" y="0"/>
                  </a:lnTo>
                  <a:lnTo>
                    <a:pt x="765175" y="762000"/>
                  </a:lnTo>
                  <a:lnTo>
                    <a:pt x="0" y="76200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1" name="Google Shape;388;g39ce4e9a289_0_0"/>
            <p:cNvSpPr/>
            <p:nvPr/>
          </p:nvSpPr>
          <p:spPr>
            <a:xfrm>
              <a:off x="1368000" y="3780720"/>
              <a:ext cx="894600" cy="632160"/>
            </a:xfrm>
            <a:custGeom>
              <a:avLst/>
              <a:gdLst>
                <a:gd name="textAreaLeft" fmla="*/ 0 w 894600"/>
                <a:gd name="textAreaRight" fmla="*/ 894960 w 894600"/>
                <a:gd name="textAreaTop" fmla="*/ 0 h 632160"/>
                <a:gd name="textAreaBottom" fmla="*/ 632520 h 632160"/>
              </a:gdLst>
              <a:ahLst/>
              <a:cxnLst/>
              <a:rect l="textAreaLeft" t="textAreaTop" r="textAreaRight" b="textAreaBottom"/>
              <a:pathLst>
                <a:path w="1193419" h="843280">
                  <a:moveTo>
                    <a:pt x="0" y="0"/>
                  </a:moveTo>
                  <a:lnTo>
                    <a:pt x="1193419" y="0"/>
                  </a:lnTo>
                  <a:lnTo>
                    <a:pt x="1193419" y="843280"/>
                  </a:lnTo>
                  <a:lnTo>
                    <a:pt x="0" y="84328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2" name="Google Shape;389;g39ce4e9a289_0_0"/>
            <p:cNvSpPr/>
            <p:nvPr/>
          </p:nvSpPr>
          <p:spPr>
            <a:xfrm>
              <a:off x="1582560" y="4623480"/>
              <a:ext cx="651240" cy="556200"/>
            </a:xfrm>
            <a:custGeom>
              <a:avLst/>
              <a:gdLst>
                <a:gd name="textAreaLeft" fmla="*/ 0 w 651240"/>
                <a:gd name="textAreaRight" fmla="*/ 651600 w 651240"/>
                <a:gd name="textAreaTop" fmla="*/ 0 h 556200"/>
                <a:gd name="textAreaBottom" fmla="*/ 556560 h 556200"/>
              </a:gdLst>
              <a:ahLst/>
              <a:cxnLst/>
              <a:rect l="textAreaLeft" t="textAreaTop" r="textAreaRight" b="textAreaBottom"/>
              <a:pathLst>
                <a:path w="868807" h="742315">
                  <a:moveTo>
                    <a:pt x="0" y="0"/>
                  </a:moveTo>
                  <a:lnTo>
                    <a:pt x="868807" y="0"/>
                  </a:lnTo>
                  <a:lnTo>
                    <a:pt x="868807" y="742315"/>
                  </a:lnTo>
                  <a:lnTo>
                    <a:pt x="0" y="742315"/>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3" name="Google Shape;390;g39ce4e9a289_0_0"/>
            <p:cNvSpPr/>
            <p:nvPr/>
          </p:nvSpPr>
          <p:spPr>
            <a:xfrm>
              <a:off x="2503800" y="4729680"/>
              <a:ext cx="1626840" cy="344160"/>
            </a:xfrm>
            <a:custGeom>
              <a:avLst/>
              <a:gdLst>
                <a:gd name="textAreaLeft" fmla="*/ 0 w 1626840"/>
                <a:gd name="textAreaRight" fmla="*/ 1627200 w 1626840"/>
                <a:gd name="textAreaTop" fmla="*/ 0 h 344160"/>
                <a:gd name="textAreaBottom" fmla="*/ 344520 h 344160"/>
              </a:gdLst>
              <a:ahLst/>
              <a:cxnLst/>
              <a:rect l="textAreaLeft" t="textAreaTop" r="textAreaRight" b="textAreaBottom"/>
              <a:pathLst>
                <a:path w="2169541" h="459359">
                  <a:moveTo>
                    <a:pt x="0" y="0"/>
                  </a:moveTo>
                  <a:lnTo>
                    <a:pt x="2169541" y="0"/>
                  </a:lnTo>
                  <a:lnTo>
                    <a:pt x="2169541" y="459359"/>
                  </a:lnTo>
                  <a:lnTo>
                    <a:pt x="0" y="459359"/>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4" name="Google Shape;391;g39ce4e9a289_0_0"/>
            <p:cNvSpPr/>
            <p:nvPr/>
          </p:nvSpPr>
          <p:spPr>
            <a:xfrm>
              <a:off x="1351080" y="5357160"/>
              <a:ext cx="1827000" cy="372960"/>
            </a:xfrm>
            <a:custGeom>
              <a:avLst/>
              <a:gdLst>
                <a:gd name="textAreaLeft" fmla="*/ 0 w 1827000"/>
                <a:gd name="textAreaRight" fmla="*/ 1827360 w 1827000"/>
                <a:gd name="textAreaTop" fmla="*/ 0 h 372960"/>
                <a:gd name="textAreaBottom" fmla="*/ 373320 h 372960"/>
              </a:gdLst>
              <a:ahLst/>
              <a:cxnLst/>
              <a:rect l="textAreaLeft" t="textAreaTop" r="textAreaRight" b="textAreaBottom"/>
              <a:pathLst>
                <a:path w="2436241" h="497713">
                  <a:moveTo>
                    <a:pt x="0" y="0"/>
                  </a:moveTo>
                  <a:lnTo>
                    <a:pt x="2436241" y="0"/>
                  </a:lnTo>
                  <a:lnTo>
                    <a:pt x="2436241" y="497713"/>
                  </a:lnTo>
                  <a:lnTo>
                    <a:pt x="0" y="49771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5" name="Google Shape;392;g39ce4e9a289_0_0"/>
            <p:cNvSpPr/>
            <p:nvPr/>
          </p:nvSpPr>
          <p:spPr>
            <a:xfrm>
              <a:off x="3555360" y="5146200"/>
              <a:ext cx="771480" cy="617040"/>
            </a:xfrm>
            <a:custGeom>
              <a:avLst/>
              <a:gdLst>
                <a:gd name="textAreaLeft" fmla="*/ 0 w 771480"/>
                <a:gd name="textAreaRight" fmla="*/ 771840 w 771480"/>
                <a:gd name="textAreaTop" fmla="*/ 0 h 617040"/>
                <a:gd name="textAreaBottom" fmla="*/ 617400 h 617040"/>
              </a:gdLst>
              <a:ahLst/>
              <a:cxnLst/>
              <a:rect l="textAreaLeft" t="textAreaTop" r="textAreaRight" b="textAreaBottom"/>
              <a:pathLst>
                <a:path w="1028954" h="823087">
                  <a:moveTo>
                    <a:pt x="0" y="0"/>
                  </a:moveTo>
                  <a:lnTo>
                    <a:pt x="1028954" y="0"/>
                  </a:lnTo>
                  <a:lnTo>
                    <a:pt x="1028954" y="823087"/>
                  </a:lnTo>
                  <a:lnTo>
                    <a:pt x="0" y="823087"/>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76" name="Google Shape;393;g39ce4e9a289_0_0"/>
            <p:cNvSpPr/>
            <p:nvPr/>
          </p:nvSpPr>
          <p:spPr>
            <a:xfrm>
              <a:off x="1256040" y="3083400"/>
              <a:ext cx="3108960" cy="32940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Auto e Transportes</a:t>
              </a:r>
              <a:endParaRPr b="0" lang="pt-BR" sz="1800" strike="noStrike" u="none">
                <a:solidFill>
                  <a:srgbClr val="000000"/>
                </a:solidFill>
                <a:effectLst/>
                <a:uFillTx/>
                <a:latin typeface="Arial"/>
              </a:endParaRPr>
            </a:p>
          </p:txBody>
        </p:sp>
      </p:grpSp>
      <p:grpSp>
        <p:nvGrpSpPr>
          <p:cNvPr id="277" name="Google Shape;394;g39ce4e9a289_0_0"/>
          <p:cNvGrpSpPr/>
          <p:nvPr/>
        </p:nvGrpSpPr>
        <p:grpSpPr>
          <a:xfrm>
            <a:off x="13583880" y="2923920"/>
            <a:ext cx="3674160" cy="6672240"/>
            <a:chOff x="13583880" y="2923920"/>
            <a:chExt cx="3674160" cy="6672240"/>
          </a:xfrm>
        </p:grpSpPr>
        <p:sp>
          <p:nvSpPr>
            <p:cNvPr id="278" name="Google Shape;395;g39ce4e9a289_0_0"/>
            <p:cNvSpPr/>
            <p:nvPr/>
          </p:nvSpPr>
          <p:spPr>
            <a:xfrm>
              <a:off x="13583880" y="2923920"/>
              <a:ext cx="3674160" cy="6672240"/>
            </a:xfrm>
            <a:custGeom>
              <a:avLst/>
              <a:gdLst>
                <a:gd name="textAreaLeft" fmla="*/ 0 w 3674160"/>
                <a:gd name="textAreaRight" fmla="*/ 3674520 w 3674160"/>
                <a:gd name="textAreaTop" fmla="*/ 0 h 6672240"/>
                <a:gd name="textAreaBottom" fmla="*/ 6672600 h 66722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79" name="Google Shape;396;g39ce4e9a289_0_0"/>
            <p:cNvSpPr/>
            <p:nvPr/>
          </p:nvSpPr>
          <p:spPr>
            <a:xfrm>
              <a:off x="16131600" y="4763160"/>
              <a:ext cx="852840" cy="715320"/>
            </a:xfrm>
            <a:custGeom>
              <a:avLst/>
              <a:gdLst>
                <a:gd name="textAreaLeft" fmla="*/ 0 w 852840"/>
                <a:gd name="textAreaRight" fmla="*/ 853200 w 852840"/>
                <a:gd name="textAreaTop" fmla="*/ 0 h 715320"/>
                <a:gd name="textAreaBottom" fmla="*/ 715680 h 715320"/>
              </a:gdLst>
              <a:ahLst/>
              <a:cxnLst/>
              <a:rect l="textAreaLeft" t="textAreaTop" r="textAreaRight" b="textAreaBottom"/>
              <a:pathLst>
                <a:path w="1137412" h="443611">
                  <a:moveTo>
                    <a:pt x="0" y="0"/>
                  </a:moveTo>
                  <a:lnTo>
                    <a:pt x="1137412" y="0"/>
                  </a:lnTo>
                  <a:lnTo>
                    <a:pt x="1137412" y="443611"/>
                  </a:lnTo>
                  <a:lnTo>
                    <a:pt x="0" y="44361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0" name="Google Shape;397;g39ce4e9a289_0_0"/>
            <p:cNvSpPr/>
            <p:nvPr/>
          </p:nvSpPr>
          <p:spPr>
            <a:xfrm>
              <a:off x="14860800" y="4721400"/>
              <a:ext cx="1136880" cy="799200"/>
            </a:xfrm>
            <a:custGeom>
              <a:avLst/>
              <a:gdLst>
                <a:gd name="textAreaLeft" fmla="*/ 0 w 1136880"/>
                <a:gd name="textAreaRight" fmla="*/ 1137240 w 1136880"/>
                <a:gd name="textAreaTop" fmla="*/ 0 h 799200"/>
                <a:gd name="textAreaBottom" fmla="*/ 799560 h 799200"/>
              </a:gdLst>
              <a:ahLst/>
              <a:cxnLst/>
              <a:rect l="textAreaLeft" t="textAreaTop" r="textAreaRight" b="textAreaBottom"/>
              <a:pathLst>
                <a:path w="1516507" h="495427">
                  <a:moveTo>
                    <a:pt x="0" y="0"/>
                  </a:moveTo>
                  <a:lnTo>
                    <a:pt x="1516507" y="0"/>
                  </a:lnTo>
                  <a:lnTo>
                    <a:pt x="1516507" y="495427"/>
                  </a:lnTo>
                  <a:lnTo>
                    <a:pt x="0" y="495427"/>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1" name="Google Shape;398;g39ce4e9a289_0_0"/>
            <p:cNvSpPr/>
            <p:nvPr/>
          </p:nvSpPr>
          <p:spPr>
            <a:xfrm>
              <a:off x="14193720" y="7821000"/>
              <a:ext cx="975600" cy="755640"/>
            </a:xfrm>
            <a:custGeom>
              <a:avLst/>
              <a:gdLst>
                <a:gd name="textAreaLeft" fmla="*/ 0 w 975600"/>
                <a:gd name="textAreaRight" fmla="*/ 975960 w 975600"/>
                <a:gd name="textAreaTop" fmla="*/ 0 h 755640"/>
                <a:gd name="textAreaBottom" fmla="*/ 756000 h 755640"/>
              </a:gdLst>
              <a:ahLst/>
              <a:cxnLst/>
              <a:rect l="textAreaLeft" t="textAreaTop" r="textAreaRight" b="textAreaBottom"/>
              <a:pathLst>
                <a:path w="1301496" h="468503">
                  <a:moveTo>
                    <a:pt x="0" y="0"/>
                  </a:moveTo>
                  <a:lnTo>
                    <a:pt x="1301496" y="0"/>
                  </a:lnTo>
                  <a:lnTo>
                    <a:pt x="1301496" y="468503"/>
                  </a:lnTo>
                  <a:lnTo>
                    <a:pt x="0" y="46850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2" name="Google Shape;399;g39ce4e9a289_0_0"/>
            <p:cNvSpPr/>
            <p:nvPr/>
          </p:nvSpPr>
          <p:spPr>
            <a:xfrm>
              <a:off x="13934520" y="6020640"/>
              <a:ext cx="1379880" cy="1537200"/>
            </a:xfrm>
            <a:custGeom>
              <a:avLst/>
              <a:gdLst>
                <a:gd name="textAreaLeft" fmla="*/ 0 w 1379880"/>
                <a:gd name="textAreaRight" fmla="*/ 1380240 w 1379880"/>
                <a:gd name="textAreaTop" fmla="*/ 0 h 1537200"/>
                <a:gd name="textAreaBottom" fmla="*/ 1537560 h 1537200"/>
              </a:gdLst>
              <a:ahLst/>
              <a:cxnLst/>
              <a:rect l="textAreaLeft" t="textAreaTop" r="textAreaRight" b="textAreaBottom"/>
              <a:pathLst>
                <a:path w="1840357" h="952881">
                  <a:moveTo>
                    <a:pt x="0" y="0"/>
                  </a:moveTo>
                  <a:lnTo>
                    <a:pt x="1840357" y="0"/>
                  </a:lnTo>
                  <a:lnTo>
                    <a:pt x="1840357" y="952881"/>
                  </a:lnTo>
                  <a:lnTo>
                    <a:pt x="0" y="95288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3" name="Google Shape;400;g39ce4e9a289_0_0"/>
            <p:cNvSpPr/>
            <p:nvPr/>
          </p:nvSpPr>
          <p:spPr>
            <a:xfrm>
              <a:off x="13865760" y="4362480"/>
              <a:ext cx="839520" cy="1394640"/>
            </a:xfrm>
            <a:custGeom>
              <a:avLst/>
              <a:gdLst>
                <a:gd name="textAreaLeft" fmla="*/ 0 w 839520"/>
                <a:gd name="textAreaRight" fmla="*/ 839880 w 839520"/>
                <a:gd name="textAreaTop" fmla="*/ 0 h 1394640"/>
                <a:gd name="textAreaBottom" fmla="*/ 1395000 h 1394640"/>
              </a:gdLst>
              <a:ahLst/>
              <a:cxnLst/>
              <a:rect l="textAreaLeft" t="textAreaTop" r="textAreaRight" b="textAreaBottom"/>
              <a:pathLst>
                <a:path w="1119886" h="864616">
                  <a:moveTo>
                    <a:pt x="0" y="0"/>
                  </a:moveTo>
                  <a:lnTo>
                    <a:pt x="1119886" y="0"/>
                  </a:lnTo>
                  <a:lnTo>
                    <a:pt x="1119886" y="864616"/>
                  </a:lnTo>
                  <a:lnTo>
                    <a:pt x="0" y="864616"/>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4" name="Google Shape;401;g39ce4e9a289_0_0"/>
            <p:cNvSpPr/>
            <p:nvPr/>
          </p:nvSpPr>
          <p:spPr>
            <a:xfrm>
              <a:off x="15697080" y="7263000"/>
              <a:ext cx="1047600" cy="536040"/>
            </a:xfrm>
            <a:custGeom>
              <a:avLst/>
              <a:gdLst>
                <a:gd name="textAreaLeft" fmla="*/ 0 w 1047600"/>
                <a:gd name="textAreaRight" fmla="*/ 1047960 w 1047600"/>
                <a:gd name="textAreaTop" fmla="*/ 0 h 536040"/>
                <a:gd name="textAreaBottom" fmla="*/ 536400 h 536040"/>
              </a:gdLst>
              <a:ahLst/>
              <a:cxnLst/>
              <a:rect l="textAreaLeft" t="textAreaTop" r="textAreaRight" b="textAreaBottom"/>
              <a:pathLst>
                <a:path w="1397381" h="332486">
                  <a:moveTo>
                    <a:pt x="0" y="0"/>
                  </a:moveTo>
                  <a:lnTo>
                    <a:pt x="1397381" y="0"/>
                  </a:lnTo>
                  <a:lnTo>
                    <a:pt x="1397381" y="332486"/>
                  </a:lnTo>
                  <a:lnTo>
                    <a:pt x="0" y="332486"/>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5" name="Google Shape;402;g39ce4e9a289_0_0"/>
            <p:cNvSpPr/>
            <p:nvPr/>
          </p:nvSpPr>
          <p:spPr>
            <a:xfrm>
              <a:off x="15640200" y="8158680"/>
              <a:ext cx="1351080" cy="611280"/>
            </a:xfrm>
            <a:custGeom>
              <a:avLst/>
              <a:gdLst>
                <a:gd name="textAreaLeft" fmla="*/ 0 w 1351080"/>
                <a:gd name="textAreaRight" fmla="*/ 1351440 w 1351080"/>
                <a:gd name="textAreaTop" fmla="*/ 0 h 611280"/>
                <a:gd name="textAreaBottom" fmla="*/ 611640 h 611280"/>
              </a:gdLst>
              <a:ahLst/>
              <a:cxnLst/>
              <a:rect l="textAreaLeft" t="textAreaTop" r="textAreaRight" b="textAreaBottom"/>
              <a:pathLst>
                <a:path w="1802130" h="378968">
                  <a:moveTo>
                    <a:pt x="0" y="0"/>
                  </a:moveTo>
                  <a:lnTo>
                    <a:pt x="1802130" y="0"/>
                  </a:lnTo>
                  <a:lnTo>
                    <a:pt x="1802130" y="378968"/>
                  </a:lnTo>
                  <a:lnTo>
                    <a:pt x="0" y="37896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6" name="Google Shape;403;g39ce4e9a289_0_0"/>
            <p:cNvSpPr/>
            <p:nvPr/>
          </p:nvSpPr>
          <p:spPr>
            <a:xfrm>
              <a:off x="15432840" y="6081120"/>
              <a:ext cx="1473120" cy="621360"/>
            </a:xfrm>
            <a:custGeom>
              <a:avLst/>
              <a:gdLst>
                <a:gd name="textAreaLeft" fmla="*/ 0 w 1473120"/>
                <a:gd name="textAreaRight" fmla="*/ 1473480 w 1473120"/>
                <a:gd name="textAreaTop" fmla="*/ 0 h 621360"/>
                <a:gd name="textAreaBottom" fmla="*/ 621720 h 621360"/>
              </a:gdLst>
              <a:ahLst/>
              <a:cxnLst/>
              <a:rect l="textAreaLeft" t="textAreaTop" r="textAreaRight" b="textAreaBottom"/>
              <a:pathLst>
                <a:path w="1964436" h="385191">
                  <a:moveTo>
                    <a:pt x="0" y="0"/>
                  </a:moveTo>
                  <a:lnTo>
                    <a:pt x="1964436" y="0"/>
                  </a:lnTo>
                  <a:lnTo>
                    <a:pt x="1964436" y="385191"/>
                  </a:lnTo>
                  <a:lnTo>
                    <a:pt x="0" y="38519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87" name="Google Shape;404;g39ce4e9a289_0_0"/>
            <p:cNvSpPr/>
            <p:nvPr/>
          </p:nvSpPr>
          <p:spPr>
            <a:xfrm>
              <a:off x="13875120" y="3122280"/>
              <a:ext cx="3108960" cy="32868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Industria</a:t>
              </a:r>
              <a:endParaRPr b="0" lang="pt-BR" sz="1800" strike="noStrike" u="none">
                <a:solidFill>
                  <a:srgbClr val="000000"/>
                </a:solidFill>
                <a:effectLst/>
                <a:uFillTx/>
                <a:latin typeface="Arial"/>
              </a:endParaRPr>
            </a:p>
          </p:txBody>
        </p:sp>
      </p:grpSp>
      <p:grpSp>
        <p:nvGrpSpPr>
          <p:cNvPr id="288" name="Google Shape;405;g39ce4e9a289_0_0"/>
          <p:cNvGrpSpPr/>
          <p:nvPr/>
        </p:nvGrpSpPr>
        <p:grpSpPr>
          <a:xfrm>
            <a:off x="1006200" y="6526800"/>
            <a:ext cx="3670920" cy="3101040"/>
            <a:chOff x="1006200" y="6526800"/>
            <a:chExt cx="3670920" cy="3101040"/>
          </a:xfrm>
        </p:grpSpPr>
        <p:sp>
          <p:nvSpPr>
            <p:cNvPr id="289" name="Google Shape;406;g39ce4e9a289_0_0"/>
            <p:cNvSpPr/>
            <p:nvPr/>
          </p:nvSpPr>
          <p:spPr>
            <a:xfrm>
              <a:off x="1006200" y="6526800"/>
              <a:ext cx="3670920" cy="3101040"/>
            </a:xfrm>
            <a:custGeom>
              <a:avLst/>
              <a:gdLst>
                <a:gd name="textAreaLeft" fmla="*/ 0 w 3670920"/>
                <a:gd name="textAreaRight" fmla="*/ 3671280 w 3670920"/>
                <a:gd name="textAreaTop" fmla="*/ 0 h 3101040"/>
                <a:gd name="textAreaBottom" fmla="*/ 3101400 h 3101040"/>
              </a:gdLst>
              <a:ahLst/>
              <a:cxnLst/>
              <a:rect l="textAreaLeft" t="textAreaTop" r="textAreaRight" b="textAreaBottom"/>
              <a:pathLst>
                <a:path w="4895215" h="4135247">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290" name="Google Shape;407;g39ce4e9a289_0_0"/>
            <p:cNvSpPr/>
            <p:nvPr/>
          </p:nvSpPr>
          <p:spPr>
            <a:xfrm>
              <a:off x="1746000" y="8845560"/>
              <a:ext cx="542880" cy="382320"/>
            </a:xfrm>
            <a:custGeom>
              <a:avLst/>
              <a:gdLst>
                <a:gd name="textAreaLeft" fmla="*/ 0 w 542880"/>
                <a:gd name="textAreaRight" fmla="*/ 543240 w 542880"/>
                <a:gd name="textAreaTop" fmla="*/ 0 h 382320"/>
                <a:gd name="textAreaBottom" fmla="*/ 382680 h 382320"/>
              </a:gdLst>
              <a:ahLst/>
              <a:cxnLst/>
              <a:rect l="textAreaLeft" t="textAreaTop" r="textAreaRight" b="textAreaBottom"/>
              <a:pathLst>
                <a:path w="724408" h="510413">
                  <a:moveTo>
                    <a:pt x="0" y="0"/>
                  </a:moveTo>
                  <a:lnTo>
                    <a:pt x="724408" y="0"/>
                  </a:lnTo>
                  <a:lnTo>
                    <a:pt x="724408" y="510413"/>
                  </a:lnTo>
                  <a:lnTo>
                    <a:pt x="0" y="51041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1" name="Google Shape;408;g39ce4e9a289_0_0"/>
            <p:cNvSpPr/>
            <p:nvPr/>
          </p:nvSpPr>
          <p:spPr>
            <a:xfrm>
              <a:off x="1508760" y="7282080"/>
              <a:ext cx="1017360" cy="464040"/>
            </a:xfrm>
            <a:custGeom>
              <a:avLst/>
              <a:gdLst>
                <a:gd name="textAreaLeft" fmla="*/ 0 w 1017360"/>
                <a:gd name="textAreaRight" fmla="*/ 1017720 w 1017360"/>
                <a:gd name="textAreaTop" fmla="*/ 0 h 464040"/>
                <a:gd name="textAreaBottom" fmla="*/ 464400 h 464040"/>
              </a:gdLst>
              <a:ahLst/>
              <a:cxnLst/>
              <a:rect l="textAreaLeft" t="textAreaTop" r="textAreaRight" b="textAreaBottom"/>
              <a:pathLst>
                <a:path w="1356995" h="619125">
                  <a:moveTo>
                    <a:pt x="0" y="0"/>
                  </a:moveTo>
                  <a:lnTo>
                    <a:pt x="1356995" y="0"/>
                  </a:lnTo>
                  <a:lnTo>
                    <a:pt x="1356995" y="619125"/>
                  </a:lnTo>
                  <a:lnTo>
                    <a:pt x="0" y="619125"/>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2" name="Google Shape;409;g39ce4e9a289_0_0"/>
            <p:cNvSpPr/>
            <p:nvPr/>
          </p:nvSpPr>
          <p:spPr>
            <a:xfrm>
              <a:off x="1442520" y="8468280"/>
              <a:ext cx="1150200" cy="218160"/>
            </a:xfrm>
            <a:custGeom>
              <a:avLst/>
              <a:gdLst>
                <a:gd name="textAreaLeft" fmla="*/ 0 w 1150200"/>
                <a:gd name="textAreaRight" fmla="*/ 1150560 w 1150200"/>
                <a:gd name="textAreaTop" fmla="*/ 0 h 218160"/>
                <a:gd name="textAreaBottom" fmla="*/ 218520 h 218160"/>
              </a:gdLst>
              <a:ahLst/>
              <a:cxnLst/>
              <a:rect l="textAreaLeft" t="textAreaTop" r="textAreaRight" b="textAreaBottom"/>
              <a:pathLst>
                <a:path w="1534287" h="291465">
                  <a:moveTo>
                    <a:pt x="0" y="0"/>
                  </a:moveTo>
                  <a:lnTo>
                    <a:pt x="1534287" y="0"/>
                  </a:lnTo>
                  <a:lnTo>
                    <a:pt x="1534287" y="291465"/>
                  </a:lnTo>
                  <a:lnTo>
                    <a:pt x="0" y="291465"/>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3" name="Google Shape;410;g39ce4e9a289_0_0"/>
            <p:cNvSpPr/>
            <p:nvPr/>
          </p:nvSpPr>
          <p:spPr>
            <a:xfrm>
              <a:off x="3026160" y="8897760"/>
              <a:ext cx="1087920" cy="277560"/>
            </a:xfrm>
            <a:custGeom>
              <a:avLst/>
              <a:gdLst>
                <a:gd name="textAreaLeft" fmla="*/ 0 w 1087920"/>
                <a:gd name="textAreaRight" fmla="*/ 1088280 w 1087920"/>
                <a:gd name="textAreaTop" fmla="*/ 0 h 277560"/>
                <a:gd name="textAreaBottom" fmla="*/ 277920 h 277560"/>
              </a:gdLst>
              <a:ahLst/>
              <a:cxnLst/>
              <a:rect l="textAreaLeft" t="textAreaTop" r="textAreaRight" b="textAreaBottom"/>
              <a:pathLst>
                <a:path w="1450975" h="370459">
                  <a:moveTo>
                    <a:pt x="0" y="0"/>
                  </a:moveTo>
                  <a:lnTo>
                    <a:pt x="1450975" y="0"/>
                  </a:lnTo>
                  <a:lnTo>
                    <a:pt x="1450975" y="370459"/>
                  </a:lnTo>
                  <a:lnTo>
                    <a:pt x="0" y="370459"/>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4" name="Google Shape;411;g39ce4e9a289_0_0"/>
            <p:cNvSpPr/>
            <p:nvPr/>
          </p:nvSpPr>
          <p:spPr>
            <a:xfrm>
              <a:off x="1368000" y="7951680"/>
              <a:ext cx="1298880" cy="311040"/>
            </a:xfrm>
            <a:custGeom>
              <a:avLst/>
              <a:gdLst>
                <a:gd name="textAreaLeft" fmla="*/ 0 w 1298880"/>
                <a:gd name="textAreaRight" fmla="*/ 1299240 w 1298880"/>
                <a:gd name="textAreaTop" fmla="*/ 0 h 311040"/>
                <a:gd name="textAreaBottom" fmla="*/ 311400 h 311040"/>
              </a:gdLst>
              <a:ahLst/>
              <a:cxnLst/>
              <a:rect l="textAreaLeft" t="textAreaTop" r="textAreaRight" b="textAreaBottom"/>
              <a:pathLst>
                <a:path w="1732534" h="415417">
                  <a:moveTo>
                    <a:pt x="0" y="0"/>
                  </a:moveTo>
                  <a:lnTo>
                    <a:pt x="1732534" y="0"/>
                  </a:lnTo>
                  <a:lnTo>
                    <a:pt x="1732534" y="415417"/>
                  </a:lnTo>
                  <a:lnTo>
                    <a:pt x="0" y="415417"/>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5" name="Google Shape;412;g39ce4e9a289_0_0"/>
            <p:cNvSpPr/>
            <p:nvPr/>
          </p:nvSpPr>
          <p:spPr>
            <a:xfrm>
              <a:off x="2890440" y="7393680"/>
              <a:ext cx="1568520" cy="312840"/>
            </a:xfrm>
            <a:custGeom>
              <a:avLst/>
              <a:gdLst>
                <a:gd name="textAreaLeft" fmla="*/ 0 w 1568520"/>
                <a:gd name="textAreaRight" fmla="*/ 1568880 w 1568520"/>
                <a:gd name="textAreaTop" fmla="*/ 0 h 312840"/>
                <a:gd name="textAreaBottom" fmla="*/ 313200 h 312840"/>
              </a:gdLst>
              <a:ahLst/>
              <a:cxnLst/>
              <a:rect l="textAreaLeft" t="textAreaTop" r="textAreaRight" b="textAreaBottom"/>
              <a:pathLst>
                <a:path w="2092071" h="417576">
                  <a:moveTo>
                    <a:pt x="0" y="0"/>
                  </a:moveTo>
                  <a:lnTo>
                    <a:pt x="2092071" y="0"/>
                  </a:lnTo>
                  <a:lnTo>
                    <a:pt x="2092071" y="417576"/>
                  </a:lnTo>
                  <a:lnTo>
                    <a:pt x="0" y="417576"/>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6" name="Google Shape;413;g39ce4e9a289_0_0"/>
            <p:cNvSpPr/>
            <p:nvPr/>
          </p:nvSpPr>
          <p:spPr>
            <a:xfrm>
              <a:off x="3773520" y="8117640"/>
              <a:ext cx="695160" cy="369000"/>
            </a:xfrm>
            <a:custGeom>
              <a:avLst/>
              <a:gdLst>
                <a:gd name="textAreaLeft" fmla="*/ 0 w 695160"/>
                <a:gd name="textAreaRight" fmla="*/ 695520 w 695160"/>
                <a:gd name="textAreaTop" fmla="*/ 0 h 369000"/>
                <a:gd name="textAreaBottom" fmla="*/ 369360 h 369000"/>
              </a:gdLst>
              <a:ahLst/>
              <a:cxnLst/>
              <a:rect l="textAreaLeft" t="textAreaTop" r="textAreaRight" b="textAreaBottom"/>
              <a:pathLst>
                <a:path w="927354" h="492633">
                  <a:moveTo>
                    <a:pt x="0" y="0"/>
                  </a:moveTo>
                  <a:lnTo>
                    <a:pt x="927354" y="0"/>
                  </a:lnTo>
                  <a:lnTo>
                    <a:pt x="927354" y="492633"/>
                  </a:lnTo>
                  <a:lnTo>
                    <a:pt x="0" y="49263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7" name="Google Shape;414;g39ce4e9a289_0_0"/>
            <p:cNvSpPr/>
            <p:nvPr/>
          </p:nvSpPr>
          <p:spPr>
            <a:xfrm>
              <a:off x="2984400" y="8078400"/>
              <a:ext cx="626760" cy="447480"/>
            </a:xfrm>
            <a:custGeom>
              <a:avLst/>
              <a:gdLst>
                <a:gd name="textAreaLeft" fmla="*/ 0 w 626760"/>
                <a:gd name="textAreaRight" fmla="*/ 627120 w 626760"/>
                <a:gd name="textAreaTop" fmla="*/ 0 h 447480"/>
                <a:gd name="textAreaBottom" fmla="*/ 447840 h 447480"/>
              </a:gdLst>
              <a:ahLst/>
              <a:cxnLst/>
              <a:rect l="textAreaLeft" t="textAreaTop" r="textAreaRight" b="textAreaBottom"/>
              <a:pathLst>
                <a:path w="836041" h="597281">
                  <a:moveTo>
                    <a:pt x="0" y="0"/>
                  </a:moveTo>
                  <a:lnTo>
                    <a:pt x="836041" y="0"/>
                  </a:lnTo>
                  <a:lnTo>
                    <a:pt x="836041" y="597281"/>
                  </a:lnTo>
                  <a:lnTo>
                    <a:pt x="0" y="59728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298" name="Google Shape;415;g39ce4e9a289_0_0"/>
            <p:cNvSpPr/>
            <p:nvPr/>
          </p:nvSpPr>
          <p:spPr>
            <a:xfrm>
              <a:off x="1256040" y="6615360"/>
              <a:ext cx="3108960" cy="32940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Saúde e Bem-estar</a:t>
              </a:r>
              <a:endParaRPr b="0" lang="pt-BR" sz="1800" strike="noStrike" u="none">
                <a:solidFill>
                  <a:srgbClr val="000000"/>
                </a:solidFill>
                <a:effectLst/>
                <a:uFillTx/>
                <a:latin typeface="Arial"/>
              </a:endParaRPr>
            </a:p>
          </p:txBody>
        </p:sp>
      </p:grpSp>
      <p:grpSp>
        <p:nvGrpSpPr>
          <p:cNvPr id="299" name="Google Shape;416;g39ce4e9a289_0_0"/>
          <p:cNvGrpSpPr/>
          <p:nvPr/>
        </p:nvGrpSpPr>
        <p:grpSpPr>
          <a:xfrm>
            <a:off x="9388800" y="2923920"/>
            <a:ext cx="3674160" cy="6672240"/>
            <a:chOff x="9388800" y="2923920"/>
            <a:chExt cx="3674160" cy="6672240"/>
          </a:xfrm>
        </p:grpSpPr>
        <p:sp>
          <p:nvSpPr>
            <p:cNvPr id="300" name="Google Shape;417;g39ce4e9a289_0_0"/>
            <p:cNvSpPr/>
            <p:nvPr/>
          </p:nvSpPr>
          <p:spPr>
            <a:xfrm>
              <a:off x="9388800" y="2923920"/>
              <a:ext cx="3674160" cy="6672240"/>
            </a:xfrm>
            <a:custGeom>
              <a:avLst/>
              <a:gdLst>
                <a:gd name="textAreaLeft" fmla="*/ 0 w 3674160"/>
                <a:gd name="textAreaRight" fmla="*/ 3674520 w 3674160"/>
                <a:gd name="textAreaTop" fmla="*/ 0 h 6672240"/>
                <a:gd name="textAreaBottom" fmla="*/ 6672600 h 66722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301" name="Google Shape;418;g39ce4e9a289_0_0"/>
            <p:cNvSpPr/>
            <p:nvPr/>
          </p:nvSpPr>
          <p:spPr>
            <a:xfrm>
              <a:off x="9714600" y="8492760"/>
              <a:ext cx="879840" cy="345960"/>
            </a:xfrm>
            <a:custGeom>
              <a:avLst/>
              <a:gdLst>
                <a:gd name="textAreaLeft" fmla="*/ 0 w 879840"/>
                <a:gd name="textAreaRight" fmla="*/ 880200 w 879840"/>
                <a:gd name="textAreaTop" fmla="*/ 0 h 345960"/>
                <a:gd name="textAreaBottom" fmla="*/ 346320 h 345960"/>
              </a:gdLst>
              <a:ahLst/>
              <a:cxnLst/>
              <a:rect l="textAreaLeft" t="textAreaTop" r="textAreaRight" b="textAreaBottom"/>
              <a:pathLst>
                <a:path w="1173734" h="214630">
                  <a:moveTo>
                    <a:pt x="0" y="0"/>
                  </a:moveTo>
                  <a:lnTo>
                    <a:pt x="1173734" y="0"/>
                  </a:lnTo>
                  <a:lnTo>
                    <a:pt x="1173734" y="214630"/>
                  </a:lnTo>
                  <a:lnTo>
                    <a:pt x="0" y="21463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2" name="Google Shape;419;g39ce4e9a289_0_0"/>
            <p:cNvSpPr/>
            <p:nvPr/>
          </p:nvSpPr>
          <p:spPr>
            <a:xfrm>
              <a:off x="9942480" y="4104360"/>
              <a:ext cx="409680" cy="881640"/>
            </a:xfrm>
            <a:custGeom>
              <a:avLst/>
              <a:gdLst>
                <a:gd name="textAreaLeft" fmla="*/ 0 w 409680"/>
                <a:gd name="textAreaRight" fmla="*/ 410040 w 409680"/>
                <a:gd name="textAreaTop" fmla="*/ 0 h 881640"/>
                <a:gd name="textAreaBottom" fmla="*/ 882000 h 881640"/>
              </a:gdLst>
              <a:ahLst/>
              <a:cxnLst/>
              <a:rect l="textAreaLeft" t="textAreaTop" r="textAreaRight" b="textAreaBottom"/>
              <a:pathLst>
                <a:path w="546608" h="546608">
                  <a:moveTo>
                    <a:pt x="0" y="0"/>
                  </a:moveTo>
                  <a:lnTo>
                    <a:pt x="546608" y="0"/>
                  </a:lnTo>
                  <a:lnTo>
                    <a:pt x="546608" y="546608"/>
                  </a:lnTo>
                  <a:lnTo>
                    <a:pt x="0" y="54660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3" name="Google Shape;420;g39ce4e9a289_0_0"/>
            <p:cNvSpPr/>
            <p:nvPr/>
          </p:nvSpPr>
          <p:spPr>
            <a:xfrm>
              <a:off x="9803160" y="5621400"/>
              <a:ext cx="716040" cy="522720"/>
            </a:xfrm>
            <a:custGeom>
              <a:avLst/>
              <a:gdLst>
                <a:gd name="textAreaLeft" fmla="*/ 0 w 716040"/>
                <a:gd name="textAreaRight" fmla="*/ 716400 w 716040"/>
                <a:gd name="textAreaTop" fmla="*/ 0 h 522720"/>
                <a:gd name="textAreaBottom" fmla="*/ 523080 h 522720"/>
              </a:gdLst>
              <a:ahLst/>
              <a:cxnLst/>
              <a:rect l="textAreaLeft" t="textAreaTop" r="textAreaRight" b="textAreaBottom"/>
              <a:pathLst>
                <a:path w="955040" h="324104">
                  <a:moveTo>
                    <a:pt x="0" y="0"/>
                  </a:moveTo>
                  <a:lnTo>
                    <a:pt x="955040" y="0"/>
                  </a:lnTo>
                  <a:lnTo>
                    <a:pt x="955040" y="324104"/>
                  </a:lnTo>
                  <a:lnTo>
                    <a:pt x="0" y="324104"/>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4" name="Google Shape;421;g39ce4e9a289_0_0"/>
            <p:cNvSpPr/>
            <p:nvPr/>
          </p:nvSpPr>
          <p:spPr>
            <a:xfrm>
              <a:off x="10877760" y="7162560"/>
              <a:ext cx="828360" cy="1099800"/>
            </a:xfrm>
            <a:custGeom>
              <a:avLst/>
              <a:gdLst>
                <a:gd name="textAreaLeft" fmla="*/ 0 w 828360"/>
                <a:gd name="textAreaRight" fmla="*/ 828720 w 828360"/>
                <a:gd name="textAreaTop" fmla="*/ 0 h 1099800"/>
                <a:gd name="textAreaBottom" fmla="*/ 1100160 h 1099800"/>
              </a:gdLst>
              <a:ahLst/>
              <a:cxnLst/>
              <a:rect l="textAreaLeft" t="textAreaTop" r="textAreaRight" b="textAreaBottom"/>
              <a:pathLst>
                <a:path w="1105154" h="681863">
                  <a:moveTo>
                    <a:pt x="0" y="0"/>
                  </a:moveTo>
                  <a:lnTo>
                    <a:pt x="1105154" y="0"/>
                  </a:lnTo>
                  <a:lnTo>
                    <a:pt x="1105154" y="681863"/>
                  </a:lnTo>
                  <a:lnTo>
                    <a:pt x="0" y="68186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5" name="Google Shape;422;g39ce4e9a289_0_0" descr="Leroy Merlin Logo – PNG e Vetor – Download de Logo"/>
            <p:cNvSpPr/>
            <p:nvPr/>
          </p:nvSpPr>
          <p:spPr>
            <a:xfrm>
              <a:off x="11002320" y="6302160"/>
              <a:ext cx="552960" cy="715680"/>
            </a:xfrm>
            <a:custGeom>
              <a:avLst/>
              <a:gdLst>
                <a:gd name="textAreaLeft" fmla="*/ 0 w 552960"/>
                <a:gd name="textAreaRight" fmla="*/ 553320 w 552960"/>
                <a:gd name="textAreaTop" fmla="*/ 0 h 715680"/>
                <a:gd name="textAreaBottom" fmla="*/ 716040 h 715680"/>
              </a:gdLst>
              <a:ahLst/>
              <a:cxnLst/>
              <a:rect l="textAreaLeft" t="textAreaTop" r="textAreaRight" b="textAreaBottom"/>
              <a:pathLst>
                <a:path w="737743" h="443738">
                  <a:moveTo>
                    <a:pt x="0" y="0"/>
                  </a:moveTo>
                  <a:lnTo>
                    <a:pt x="737743" y="0"/>
                  </a:lnTo>
                  <a:lnTo>
                    <a:pt x="737743" y="443738"/>
                  </a:lnTo>
                  <a:lnTo>
                    <a:pt x="0" y="44373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6" name="Google Shape;423;g39ce4e9a289_0_0" descr="Vivara Logo – PNG e Vetor – Download de Logo"/>
            <p:cNvSpPr/>
            <p:nvPr/>
          </p:nvSpPr>
          <p:spPr>
            <a:xfrm>
              <a:off x="10912680" y="4398480"/>
              <a:ext cx="786960" cy="342360"/>
            </a:xfrm>
            <a:custGeom>
              <a:avLst/>
              <a:gdLst>
                <a:gd name="textAreaLeft" fmla="*/ 0 w 786960"/>
                <a:gd name="textAreaRight" fmla="*/ 787320 w 786960"/>
                <a:gd name="textAreaTop" fmla="*/ 0 h 342360"/>
                <a:gd name="textAreaBottom" fmla="*/ 342720 h 342360"/>
              </a:gdLst>
              <a:ahLst/>
              <a:cxnLst/>
              <a:rect l="textAreaLeft" t="textAreaTop" r="textAreaRight" b="textAreaBottom"/>
              <a:pathLst>
                <a:path w="1049909" h="212344">
                  <a:moveTo>
                    <a:pt x="0" y="0"/>
                  </a:moveTo>
                  <a:lnTo>
                    <a:pt x="1049909" y="0"/>
                  </a:lnTo>
                  <a:lnTo>
                    <a:pt x="1049909" y="212344"/>
                  </a:lnTo>
                  <a:lnTo>
                    <a:pt x="0" y="212344"/>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7" name="Google Shape;424;g39ce4e9a289_0_0"/>
            <p:cNvSpPr/>
            <p:nvPr/>
          </p:nvSpPr>
          <p:spPr>
            <a:xfrm>
              <a:off x="12202560" y="5325480"/>
              <a:ext cx="622080" cy="960840"/>
            </a:xfrm>
            <a:custGeom>
              <a:avLst/>
              <a:gdLst>
                <a:gd name="textAreaLeft" fmla="*/ 0 w 622080"/>
                <a:gd name="textAreaRight" fmla="*/ 622440 w 622080"/>
                <a:gd name="textAreaTop" fmla="*/ 0 h 960840"/>
                <a:gd name="textAreaBottom" fmla="*/ 961200 h 960840"/>
              </a:gdLst>
              <a:ahLst/>
              <a:cxnLst/>
              <a:rect l="textAreaLeft" t="textAreaTop" r="textAreaRight" b="textAreaBottom"/>
              <a:pathLst>
                <a:path w="829691" h="595630">
                  <a:moveTo>
                    <a:pt x="0" y="0"/>
                  </a:moveTo>
                  <a:lnTo>
                    <a:pt x="829691" y="0"/>
                  </a:lnTo>
                  <a:lnTo>
                    <a:pt x="829691" y="595630"/>
                  </a:lnTo>
                  <a:lnTo>
                    <a:pt x="0" y="59563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8" name="Google Shape;425;g39ce4e9a289_0_0" descr="Grupo Mateus Logo PNG Vector (AI) Free Download"/>
            <p:cNvSpPr/>
            <p:nvPr/>
          </p:nvSpPr>
          <p:spPr>
            <a:xfrm>
              <a:off x="10959480" y="5088600"/>
              <a:ext cx="700560" cy="909360"/>
            </a:xfrm>
            <a:custGeom>
              <a:avLst/>
              <a:gdLst>
                <a:gd name="textAreaLeft" fmla="*/ 0 w 700560"/>
                <a:gd name="textAreaRight" fmla="*/ 700920 w 700560"/>
                <a:gd name="textAreaTop" fmla="*/ 0 h 909360"/>
                <a:gd name="textAreaBottom" fmla="*/ 909720 h 909360"/>
              </a:gdLst>
              <a:ahLst/>
              <a:cxnLst/>
              <a:rect l="textAreaLeft" t="textAreaTop" r="textAreaRight" b="textAreaBottom"/>
              <a:pathLst>
                <a:path w="934466" h="563753">
                  <a:moveTo>
                    <a:pt x="0" y="0"/>
                  </a:moveTo>
                  <a:lnTo>
                    <a:pt x="934466" y="0"/>
                  </a:lnTo>
                  <a:lnTo>
                    <a:pt x="934466" y="563753"/>
                  </a:lnTo>
                  <a:lnTo>
                    <a:pt x="0" y="56375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09" name="Google Shape;426;g39ce4e9a289_0_0" descr="Shopper - Compras Inteligentes. Vida Inteligente."/>
            <p:cNvSpPr/>
            <p:nvPr/>
          </p:nvSpPr>
          <p:spPr>
            <a:xfrm>
              <a:off x="11931120" y="6926400"/>
              <a:ext cx="981360" cy="588600"/>
            </a:xfrm>
            <a:custGeom>
              <a:avLst/>
              <a:gdLst>
                <a:gd name="textAreaLeft" fmla="*/ 0 w 981360"/>
                <a:gd name="textAreaRight" fmla="*/ 981720 w 981360"/>
                <a:gd name="textAreaTop" fmla="*/ 0 h 588600"/>
                <a:gd name="textAreaBottom" fmla="*/ 588960 h 588600"/>
              </a:gdLst>
              <a:ahLst/>
              <a:cxnLst/>
              <a:rect l="textAreaLeft" t="textAreaTop" r="textAreaRight" b="textAreaBottom"/>
              <a:pathLst>
                <a:path w="1308735" h="364998">
                  <a:moveTo>
                    <a:pt x="0" y="0"/>
                  </a:moveTo>
                  <a:lnTo>
                    <a:pt x="1308735" y="0"/>
                  </a:lnTo>
                  <a:lnTo>
                    <a:pt x="1308735" y="364998"/>
                  </a:lnTo>
                  <a:lnTo>
                    <a:pt x="0" y="36499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0" name="Google Shape;427;g39ce4e9a289_0_0"/>
            <p:cNvSpPr/>
            <p:nvPr/>
          </p:nvSpPr>
          <p:spPr>
            <a:xfrm>
              <a:off x="12030840" y="8154720"/>
              <a:ext cx="928080" cy="860040"/>
            </a:xfrm>
            <a:custGeom>
              <a:avLst/>
              <a:gdLst>
                <a:gd name="textAreaLeft" fmla="*/ 0 w 928080"/>
                <a:gd name="textAreaRight" fmla="*/ 928440 w 928080"/>
                <a:gd name="textAreaTop" fmla="*/ 0 h 860040"/>
                <a:gd name="textAreaBottom" fmla="*/ 860400 h 860040"/>
              </a:gdLst>
              <a:ahLst/>
              <a:cxnLst/>
              <a:rect l="textAreaLeft" t="textAreaTop" r="textAreaRight" b="textAreaBottom"/>
              <a:pathLst>
                <a:path w="1237742" h="533273">
                  <a:moveTo>
                    <a:pt x="0" y="0"/>
                  </a:moveTo>
                  <a:lnTo>
                    <a:pt x="1237742" y="0"/>
                  </a:lnTo>
                  <a:lnTo>
                    <a:pt x="1237742" y="533273"/>
                  </a:lnTo>
                  <a:lnTo>
                    <a:pt x="0" y="53327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1" name="Google Shape;428;g39ce4e9a289_0_0"/>
            <p:cNvSpPr/>
            <p:nvPr/>
          </p:nvSpPr>
          <p:spPr>
            <a:xfrm>
              <a:off x="10908000" y="8190720"/>
              <a:ext cx="810000" cy="787680"/>
            </a:xfrm>
            <a:custGeom>
              <a:avLst/>
              <a:gdLst>
                <a:gd name="textAreaLeft" fmla="*/ 0 w 810000"/>
                <a:gd name="textAreaRight" fmla="*/ 810360 w 810000"/>
                <a:gd name="textAreaTop" fmla="*/ 0 h 787680"/>
                <a:gd name="textAreaBottom" fmla="*/ 788040 h 787680"/>
              </a:gdLst>
              <a:ahLst/>
              <a:cxnLst/>
              <a:rect l="textAreaLeft" t="textAreaTop" r="textAreaRight" b="textAreaBottom"/>
              <a:pathLst>
                <a:path w="1080389" h="488442">
                  <a:moveTo>
                    <a:pt x="0" y="0"/>
                  </a:moveTo>
                  <a:lnTo>
                    <a:pt x="1080389" y="0"/>
                  </a:lnTo>
                  <a:lnTo>
                    <a:pt x="1080389" y="488442"/>
                  </a:lnTo>
                  <a:lnTo>
                    <a:pt x="0" y="48844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2" name="Google Shape;429;g39ce4e9a289_0_0"/>
            <p:cNvSpPr/>
            <p:nvPr/>
          </p:nvSpPr>
          <p:spPr>
            <a:xfrm>
              <a:off x="12080160" y="4174200"/>
              <a:ext cx="734400" cy="949680"/>
            </a:xfrm>
            <a:custGeom>
              <a:avLst/>
              <a:gdLst>
                <a:gd name="textAreaLeft" fmla="*/ 0 w 734400"/>
                <a:gd name="textAreaRight" fmla="*/ 734760 w 734400"/>
                <a:gd name="textAreaTop" fmla="*/ 0 h 949680"/>
                <a:gd name="textAreaBottom" fmla="*/ 950040 h 949680"/>
              </a:gdLst>
              <a:ahLst/>
              <a:cxnLst/>
              <a:rect l="textAreaLeft" t="textAreaTop" r="textAreaRight" b="textAreaBottom"/>
              <a:pathLst>
                <a:path w="979678" h="588772">
                  <a:moveTo>
                    <a:pt x="0" y="0"/>
                  </a:moveTo>
                  <a:lnTo>
                    <a:pt x="979678" y="0"/>
                  </a:lnTo>
                  <a:lnTo>
                    <a:pt x="979678" y="588772"/>
                  </a:lnTo>
                  <a:lnTo>
                    <a:pt x="0" y="58877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3" name="Google Shape;430;g39ce4e9a289_0_0"/>
            <p:cNvSpPr/>
            <p:nvPr/>
          </p:nvSpPr>
          <p:spPr>
            <a:xfrm>
              <a:off x="9573840" y="6764400"/>
              <a:ext cx="1174320" cy="1108440"/>
            </a:xfrm>
            <a:custGeom>
              <a:avLst/>
              <a:gdLst>
                <a:gd name="textAreaLeft" fmla="*/ 0 w 1174320"/>
                <a:gd name="textAreaRight" fmla="*/ 1174680 w 1174320"/>
                <a:gd name="textAreaTop" fmla="*/ 0 h 1108440"/>
                <a:gd name="textAreaBottom" fmla="*/ 1108800 h 1108440"/>
              </a:gdLst>
              <a:ahLst/>
              <a:cxnLst/>
              <a:rect l="textAreaLeft" t="textAreaTop" r="textAreaRight" b="textAreaBottom"/>
              <a:pathLst>
                <a:path w="1566291" h="687070">
                  <a:moveTo>
                    <a:pt x="0" y="0"/>
                  </a:moveTo>
                  <a:lnTo>
                    <a:pt x="1566291" y="0"/>
                  </a:lnTo>
                  <a:lnTo>
                    <a:pt x="1566291" y="687070"/>
                  </a:lnTo>
                  <a:lnTo>
                    <a:pt x="0" y="68707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4" name="Google Shape;431;g39ce4e9a289_0_0"/>
            <p:cNvSpPr/>
            <p:nvPr/>
          </p:nvSpPr>
          <p:spPr>
            <a:xfrm>
              <a:off x="9651960" y="3114720"/>
              <a:ext cx="3108960" cy="32868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Varejo</a:t>
              </a:r>
              <a:endParaRPr b="0" lang="pt-BR" sz="1800" strike="noStrike" u="none">
                <a:solidFill>
                  <a:srgbClr val="000000"/>
                </a:solidFill>
                <a:effectLst/>
                <a:uFillTx/>
                <a:latin typeface="Arial"/>
              </a:endParaRPr>
            </a:p>
          </p:txBody>
        </p:sp>
      </p:grpSp>
      <p:grpSp>
        <p:nvGrpSpPr>
          <p:cNvPr id="315" name="Google Shape;432;g39ce4e9a289_0_0"/>
          <p:cNvGrpSpPr/>
          <p:nvPr/>
        </p:nvGrpSpPr>
        <p:grpSpPr>
          <a:xfrm>
            <a:off x="5193720" y="2945880"/>
            <a:ext cx="3674160" cy="3101040"/>
            <a:chOff x="5193720" y="2945880"/>
            <a:chExt cx="3674160" cy="3101040"/>
          </a:xfrm>
        </p:grpSpPr>
        <p:sp>
          <p:nvSpPr>
            <p:cNvPr id="316" name="Google Shape;433;g39ce4e9a289_0_0"/>
            <p:cNvSpPr/>
            <p:nvPr/>
          </p:nvSpPr>
          <p:spPr>
            <a:xfrm>
              <a:off x="5193720" y="294588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317" name="Google Shape;434;g39ce4e9a289_0_0"/>
            <p:cNvSpPr/>
            <p:nvPr/>
          </p:nvSpPr>
          <p:spPr>
            <a:xfrm>
              <a:off x="5573160" y="3710880"/>
              <a:ext cx="423000" cy="423000"/>
            </a:xfrm>
            <a:custGeom>
              <a:avLst/>
              <a:gdLst>
                <a:gd name="textAreaLeft" fmla="*/ 0 w 423000"/>
                <a:gd name="textAreaRight" fmla="*/ 423360 w 423000"/>
                <a:gd name="textAreaTop" fmla="*/ 0 h 423000"/>
                <a:gd name="textAreaBottom" fmla="*/ 423360 h 423000"/>
              </a:gdLst>
              <a:ahLst/>
              <a:cxnLst/>
              <a:rect l="textAreaLeft" t="textAreaTop" r="textAreaRight" b="textAreaBottom"/>
              <a:pathLst>
                <a:path w="564515" h="564642">
                  <a:moveTo>
                    <a:pt x="0" y="0"/>
                  </a:moveTo>
                  <a:lnTo>
                    <a:pt x="564515" y="0"/>
                  </a:lnTo>
                  <a:lnTo>
                    <a:pt x="564515" y="564642"/>
                  </a:lnTo>
                  <a:lnTo>
                    <a:pt x="0" y="56464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8" name="Google Shape;435;g39ce4e9a289_0_0"/>
            <p:cNvSpPr/>
            <p:nvPr/>
          </p:nvSpPr>
          <p:spPr>
            <a:xfrm>
              <a:off x="7112880" y="3808800"/>
              <a:ext cx="622800" cy="259200"/>
            </a:xfrm>
            <a:custGeom>
              <a:avLst/>
              <a:gdLst>
                <a:gd name="textAreaLeft" fmla="*/ 0 w 622800"/>
                <a:gd name="textAreaRight" fmla="*/ 623160 w 622800"/>
                <a:gd name="textAreaTop" fmla="*/ 0 h 259200"/>
                <a:gd name="textAreaBottom" fmla="*/ 259560 h 259200"/>
              </a:gdLst>
              <a:ahLst/>
              <a:cxnLst/>
              <a:rect l="textAreaLeft" t="textAreaTop" r="textAreaRight" b="textAreaBottom"/>
              <a:pathLst>
                <a:path w="831088" h="345948">
                  <a:moveTo>
                    <a:pt x="0" y="0"/>
                  </a:moveTo>
                  <a:lnTo>
                    <a:pt x="831088" y="0"/>
                  </a:lnTo>
                  <a:lnTo>
                    <a:pt x="831088" y="345948"/>
                  </a:lnTo>
                  <a:lnTo>
                    <a:pt x="0" y="345948"/>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19" name="Google Shape;436;g39ce4e9a289_0_0"/>
            <p:cNvSpPr/>
            <p:nvPr/>
          </p:nvSpPr>
          <p:spPr>
            <a:xfrm>
              <a:off x="7865640" y="4776480"/>
              <a:ext cx="514800" cy="223200"/>
            </a:xfrm>
            <a:custGeom>
              <a:avLst/>
              <a:gdLst>
                <a:gd name="textAreaLeft" fmla="*/ 0 w 514800"/>
                <a:gd name="textAreaRight" fmla="*/ 515160 w 514800"/>
                <a:gd name="textAreaTop" fmla="*/ 0 h 223200"/>
                <a:gd name="textAreaBottom" fmla="*/ 223560 h 223200"/>
              </a:gdLst>
              <a:ahLst/>
              <a:cxnLst/>
              <a:rect l="textAreaLeft" t="textAreaTop" r="textAreaRight" b="textAreaBottom"/>
              <a:pathLst>
                <a:path w="686689" h="297942">
                  <a:moveTo>
                    <a:pt x="0" y="0"/>
                  </a:moveTo>
                  <a:lnTo>
                    <a:pt x="686689" y="0"/>
                  </a:lnTo>
                  <a:lnTo>
                    <a:pt x="686689" y="297942"/>
                  </a:lnTo>
                  <a:lnTo>
                    <a:pt x="0" y="29794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0" name="Google Shape;437;g39ce4e9a289_0_0"/>
            <p:cNvSpPr/>
            <p:nvPr/>
          </p:nvSpPr>
          <p:spPr>
            <a:xfrm>
              <a:off x="6744240" y="4335840"/>
              <a:ext cx="716400" cy="231480"/>
            </a:xfrm>
            <a:custGeom>
              <a:avLst/>
              <a:gdLst>
                <a:gd name="textAreaLeft" fmla="*/ 0 w 716400"/>
                <a:gd name="textAreaRight" fmla="*/ 716760 w 716400"/>
                <a:gd name="textAreaTop" fmla="*/ 0 h 231480"/>
                <a:gd name="textAreaBottom" fmla="*/ 231840 h 231480"/>
              </a:gdLst>
              <a:ahLst/>
              <a:cxnLst/>
              <a:rect l="textAreaLeft" t="textAreaTop" r="textAreaRight" b="textAreaBottom"/>
              <a:pathLst>
                <a:path w="955802" h="308991">
                  <a:moveTo>
                    <a:pt x="0" y="0"/>
                  </a:moveTo>
                  <a:lnTo>
                    <a:pt x="955802" y="0"/>
                  </a:lnTo>
                  <a:lnTo>
                    <a:pt x="955802" y="308991"/>
                  </a:lnTo>
                  <a:lnTo>
                    <a:pt x="0" y="30899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1" name="Google Shape;438;g39ce4e9a289_0_0"/>
            <p:cNvSpPr/>
            <p:nvPr/>
          </p:nvSpPr>
          <p:spPr>
            <a:xfrm>
              <a:off x="6150240" y="3771360"/>
              <a:ext cx="808560" cy="339120"/>
            </a:xfrm>
            <a:custGeom>
              <a:avLst/>
              <a:gdLst>
                <a:gd name="textAreaLeft" fmla="*/ 0 w 808560"/>
                <a:gd name="textAreaRight" fmla="*/ 808920 w 808560"/>
                <a:gd name="textAreaTop" fmla="*/ 0 h 339120"/>
                <a:gd name="textAreaBottom" fmla="*/ 339480 h 339120"/>
              </a:gdLst>
              <a:ahLst/>
              <a:cxnLst/>
              <a:rect l="textAreaLeft" t="textAreaTop" r="textAreaRight" b="textAreaBottom"/>
              <a:pathLst>
                <a:path w="1078357" h="452755">
                  <a:moveTo>
                    <a:pt x="0" y="0"/>
                  </a:moveTo>
                  <a:lnTo>
                    <a:pt x="1078357" y="0"/>
                  </a:lnTo>
                  <a:lnTo>
                    <a:pt x="1078357" y="452755"/>
                  </a:lnTo>
                  <a:lnTo>
                    <a:pt x="0" y="452755"/>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2" name="Google Shape;439;g39ce4e9a289_0_0"/>
            <p:cNvSpPr/>
            <p:nvPr/>
          </p:nvSpPr>
          <p:spPr>
            <a:xfrm>
              <a:off x="5573160" y="4305960"/>
              <a:ext cx="771120" cy="234000"/>
            </a:xfrm>
            <a:custGeom>
              <a:avLst/>
              <a:gdLst>
                <a:gd name="textAreaLeft" fmla="*/ 0 w 771120"/>
                <a:gd name="textAreaRight" fmla="*/ 771480 w 771120"/>
                <a:gd name="textAreaTop" fmla="*/ 0 h 234000"/>
                <a:gd name="textAreaBottom" fmla="*/ 234360 h 234000"/>
              </a:gdLst>
              <a:ahLst/>
              <a:cxnLst/>
              <a:rect l="textAreaLeft" t="textAreaTop" r="textAreaRight" b="textAreaBottom"/>
              <a:pathLst>
                <a:path w="1028827" h="312547">
                  <a:moveTo>
                    <a:pt x="0" y="0"/>
                  </a:moveTo>
                  <a:lnTo>
                    <a:pt x="1028827" y="0"/>
                  </a:lnTo>
                  <a:lnTo>
                    <a:pt x="1028827" y="312547"/>
                  </a:lnTo>
                  <a:lnTo>
                    <a:pt x="0" y="312547"/>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3" name="Google Shape;440;g39ce4e9a289_0_0"/>
            <p:cNvSpPr/>
            <p:nvPr/>
          </p:nvSpPr>
          <p:spPr>
            <a:xfrm>
              <a:off x="5445720" y="4735440"/>
              <a:ext cx="1379880" cy="369000"/>
            </a:xfrm>
            <a:custGeom>
              <a:avLst/>
              <a:gdLst>
                <a:gd name="textAreaLeft" fmla="*/ 0 w 1379880"/>
                <a:gd name="textAreaRight" fmla="*/ 1380240 w 1379880"/>
                <a:gd name="textAreaTop" fmla="*/ 0 h 369000"/>
                <a:gd name="textAreaBottom" fmla="*/ 369360 h 369000"/>
              </a:gdLst>
              <a:ahLst/>
              <a:cxnLst/>
              <a:rect l="textAreaLeft" t="textAreaTop" r="textAreaRight" b="textAreaBottom"/>
              <a:pathLst>
                <a:path w="1840357" h="492252">
                  <a:moveTo>
                    <a:pt x="0" y="0"/>
                  </a:moveTo>
                  <a:lnTo>
                    <a:pt x="1840357" y="0"/>
                  </a:lnTo>
                  <a:lnTo>
                    <a:pt x="1840357" y="492252"/>
                  </a:lnTo>
                  <a:lnTo>
                    <a:pt x="0" y="492252"/>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4" name="Google Shape;441;g39ce4e9a289_0_0"/>
            <p:cNvSpPr/>
            <p:nvPr/>
          </p:nvSpPr>
          <p:spPr>
            <a:xfrm>
              <a:off x="7932240" y="3771360"/>
              <a:ext cx="514800" cy="316800"/>
            </a:xfrm>
            <a:custGeom>
              <a:avLst/>
              <a:gdLst>
                <a:gd name="textAreaLeft" fmla="*/ 0 w 514800"/>
                <a:gd name="textAreaRight" fmla="*/ 515160 w 514800"/>
                <a:gd name="textAreaTop" fmla="*/ 0 h 316800"/>
                <a:gd name="textAreaBottom" fmla="*/ 317160 h 316800"/>
              </a:gdLst>
              <a:ahLst/>
              <a:cxnLst/>
              <a:rect l="textAreaLeft" t="textAreaTop" r="textAreaRight" b="textAreaBottom"/>
              <a:pathLst>
                <a:path w="686689" h="422910">
                  <a:moveTo>
                    <a:pt x="0" y="0"/>
                  </a:moveTo>
                  <a:lnTo>
                    <a:pt x="686689" y="0"/>
                  </a:lnTo>
                  <a:lnTo>
                    <a:pt x="686689" y="422910"/>
                  </a:lnTo>
                  <a:lnTo>
                    <a:pt x="0" y="42291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5" name="Google Shape;442;g39ce4e9a289_0_0"/>
            <p:cNvSpPr/>
            <p:nvPr/>
          </p:nvSpPr>
          <p:spPr>
            <a:xfrm>
              <a:off x="7981920" y="4213440"/>
              <a:ext cx="414720" cy="372960"/>
            </a:xfrm>
            <a:custGeom>
              <a:avLst/>
              <a:gdLst>
                <a:gd name="textAreaLeft" fmla="*/ 0 w 414720"/>
                <a:gd name="textAreaRight" fmla="*/ 415080 w 414720"/>
                <a:gd name="textAreaTop" fmla="*/ 0 h 372960"/>
                <a:gd name="textAreaBottom" fmla="*/ 373320 h 372960"/>
              </a:gdLst>
              <a:ahLst/>
              <a:cxnLst/>
              <a:rect l="textAreaLeft" t="textAreaTop" r="textAreaRight" b="textAreaBottom"/>
              <a:pathLst>
                <a:path w="553339" h="497713">
                  <a:moveTo>
                    <a:pt x="0" y="0"/>
                  </a:moveTo>
                  <a:lnTo>
                    <a:pt x="553339" y="0"/>
                  </a:lnTo>
                  <a:lnTo>
                    <a:pt x="553339" y="497713"/>
                  </a:lnTo>
                  <a:lnTo>
                    <a:pt x="0" y="49771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6" name="Google Shape;443;g39ce4e9a289_0_0"/>
            <p:cNvSpPr/>
            <p:nvPr/>
          </p:nvSpPr>
          <p:spPr>
            <a:xfrm>
              <a:off x="7015680" y="4583160"/>
              <a:ext cx="610920" cy="610920"/>
            </a:xfrm>
            <a:custGeom>
              <a:avLst/>
              <a:gdLst>
                <a:gd name="textAreaLeft" fmla="*/ 0 w 610920"/>
                <a:gd name="textAreaRight" fmla="*/ 611280 w 610920"/>
                <a:gd name="textAreaTop" fmla="*/ 0 h 610920"/>
                <a:gd name="textAreaBottom" fmla="*/ 611280 h 610920"/>
              </a:gdLst>
              <a:ahLst/>
              <a:cxnLst/>
              <a:rect l="textAreaLeft" t="textAreaTop" r="textAreaRight" b="textAreaBottom"/>
              <a:pathLst>
                <a:path w="815213" h="815213">
                  <a:moveTo>
                    <a:pt x="0" y="0"/>
                  </a:moveTo>
                  <a:lnTo>
                    <a:pt x="815213" y="0"/>
                  </a:lnTo>
                  <a:lnTo>
                    <a:pt x="815213" y="815213"/>
                  </a:lnTo>
                  <a:lnTo>
                    <a:pt x="0" y="815213"/>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7" name="Google Shape;444;g39ce4e9a289_0_0"/>
            <p:cNvSpPr/>
            <p:nvPr/>
          </p:nvSpPr>
          <p:spPr>
            <a:xfrm>
              <a:off x="6662880" y="5130000"/>
              <a:ext cx="1047600" cy="594000"/>
            </a:xfrm>
            <a:custGeom>
              <a:avLst/>
              <a:gdLst>
                <a:gd name="textAreaLeft" fmla="*/ 0 w 1047600"/>
                <a:gd name="textAreaRight" fmla="*/ 1047960 w 1047600"/>
                <a:gd name="textAreaTop" fmla="*/ 0 h 594000"/>
                <a:gd name="textAreaBottom" fmla="*/ 594360 h 594000"/>
              </a:gdLst>
              <a:ahLst/>
              <a:cxnLst/>
              <a:rect l="textAreaLeft" t="textAreaTop" r="textAreaRight" b="textAreaBottom"/>
              <a:pathLst>
                <a:path w="1397508" h="792480">
                  <a:moveTo>
                    <a:pt x="0" y="0"/>
                  </a:moveTo>
                  <a:lnTo>
                    <a:pt x="1397508" y="0"/>
                  </a:lnTo>
                  <a:lnTo>
                    <a:pt x="1397508" y="792480"/>
                  </a:lnTo>
                  <a:lnTo>
                    <a:pt x="0" y="792480"/>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8" name="Google Shape;445;g39ce4e9a289_0_0"/>
            <p:cNvSpPr/>
            <p:nvPr/>
          </p:nvSpPr>
          <p:spPr>
            <a:xfrm>
              <a:off x="5573160" y="5406480"/>
              <a:ext cx="952560" cy="196920"/>
            </a:xfrm>
            <a:custGeom>
              <a:avLst/>
              <a:gdLst>
                <a:gd name="textAreaLeft" fmla="*/ 0 w 952560"/>
                <a:gd name="textAreaRight" fmla="*/ 952920 w 952560"/>
                <a:gd name="textAreaTop" fmla="*/ 0 h 196920"/>
                <a:gd name="textAreaBottom" fmla="*/ 197280 h 196920"/>
              </a:gdLst>
              <a:ahLst/>
              <a:cxnLst/>
              <a:rect l="textAreaLeft" t="textAreaTop" r="textAreaRight" b="textAreaBottom"/>
              <a:pathLst>
                <a:path w="1270381" h="263271">
                  <a:moveTo>
                    <a:pt x="0" y="0"/>
                  </a:moveTo>
                  <a:lnTo>
                    <a:pt x="1270381" y="0"/>
                  </a:lnTo>
                  <a:lnTo>
                    <a:pt x="1270381" y="263271"/>
                  </a:lnTo>
                  <a:lnTo>
                    <a:pt x="0" y="26327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29" name="Google Shape;446;g39ce4e9a289_0_0"/>
            <p:cNvSpPr/>
            <p:nvPr/>
          </p:nvSpPr>
          <p:spPr>
            <a:xfrm>
              <a:off x="7848360" y="5295600"/>
              <a:ext cx="810000" cy="371520"/>
            </a:xfrm>
            <a:custGeom>
              <a:avLst/>
              <a:gdLst>
                <a:gd name="textAreaLeft" fmla="*/ 0 w 810000"/>
                <a:gd name="textAreaRight" fmla="*/ 810360 w 810000"/>
                <a:gd name="textAreaTop" fmla="*/ 0 h 371520"/>
                <a:gd name="textAreaBottom" fmla="*/ 371880 h 371520"/>
              </a:gdLst>
              <a:ahLst/>
              <a:cxnLst/>
              <a:rect l="textAreaLeft" t="textAreaTop" r="textAreaRight" b="textAreaBottom"/>
              <a:pathLst>
                <a:path w="1080389" h="495681">
                  <a:moveTo>
                    <a:pt x="0" y="0"/>
                  </a:moveTo>
                  <a:lnTo>
                    <a:pt x="1080389" y="0"/>
                  </a:lnTo>
                  <a:lnTo>
                    <a:pt x="1080389" y="495681"/>
                  </a:lnTo>
                  <a:lnTo>
                    <a:pt x="0" y="495681"/>
                  </a:lnTo>
                  <a:lnTo>
                    <a:pt x="0" y="0"/>
                  </a:lnTo>
                  <a:close/>
                </a:path>
              </a:pathLst>
            </a:custGeom>
            <a:solidFill>
              <a:schemeClr val="lt2"/>
            </a:solid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330" name="Google Shape;447;g39ce4e9a289_0_0"/>
            <p:cNvSpPr/>
            <p:nvPr/>
          </p:nvSpPr>
          <p:spPr>
            <a:xfrm>
              <a:off x="5453640" y="3034440"/>
              <a:ext cx="3108960" cy="329400"/>
            </a:xfrm>
            <a:prstGeom prst="rect">
              <a:avLst/>
            </a:prstGeom>
            <a:solidFill>
              <a:schemeClr val="lt2"/>
            </a:solid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Financeiro e Serviços</a:t>
              </a:r>
              <a:endParaRPr b="0" lang="pt-BR" sz="1800" strike="noStrike" u="none">
                <a:solidFill>
                  <a:srgbClr val="000000"/>
                </a:solidFill>
                <a:effectLst/>
                <a:uFillTx/>
                <a:latin typeface="Arial"/>
              </a:endParaRPr>
            </a:p>
          </p:txBody>
        </p:sp>
      </p:grpSp>
      <p:sp>
        <p:nvSpPr>
          <p:cNvPr id="331" name="PlaceHolder 1"/>
          <p:cNvSpPr>
            <a:spLocks noGrp="1"/>
          </p:cNvSpPr>
          <p:nvPr>
            <p:ph type="title"/>
          </p:nvPr>
        </p:nvSpPr>
        <p:spPr>
          <a:xfrm>
            <a:off x="556200" y="503640"/>
            <a:ext cx="8714520" cy="808920"/>
          </a:xfrm>
          <a:prstGeom prst="rect">
            <a:avLst/>
          </a:prstGeom>
          <a:noFill/>
          <a:ln w="0">
            <a:noFill/>
          </a:ln>
        </p:spPr>
        <p:txBody>
          <a:bodyPr lIns="0" rIns="182880" tIns="182880" bIns="182880" anchor="t">
            <a:noAutofit/>
          </a:bodyPr>
          <a:p>
            <a:pPr indent="0">
              <a:lnSpc>
                <a:spcPct val="100000"/>
              </a:lnSpc>
              <a:buNone/>
              <a:tabLst>
                <a:tab algn="l" pos="0"/>
              </a:tabLst>
            </a:pPr>
            <a:r>
              <a:rPr b="0" lang="en-US" sz="3700" strike="noStrike" u="none">
                <a:solidFill>
                  <a:srgbClr val="21134a"/>
                </a:solidFill>
                <a:effectLst/>
                <a:uFillTx/>
                <a:latin typeface="Lexend Black"/>
                <a:ea typeface="Lexend Black"/>
              </a:rPr>
              <a:t>Empresas que confiam na</a:t>
            </a:r>
            <a:endParaRPr b="0" lang="pt-BR" sz="3700" strike="noStrike" u="none">
              <a:solidFill>
                <a:srgbClr val="000000"/>
              </a:solidFill>
              <a:effectLst/>
              <a:uFillTx/>
              <a:latin typeface="Arial"/>
            </a:endParaRPr>
          </a:p>
          <a:p>
            <a:pPr indent="0" algn="ctr">
              <a:lnSpc>
                <a:spcPct val="100000"/>
              </a:lnSpc>
              <a:buNone/>
              <a:tabLst>
                <a:tab algn="l" pos="0"/>
              </a:tabLst>
            </a:pPr>
            <a:endParaRPr b="0" lang="pt-BR" sz="3800" strike="noStrike" u="none">
              <a:solidFill>
                <a:srgbClr val="000000"/>
              </a:solidFill>
              <a:effectLst/>
              <a:uFillTx/>
              <a:latin typeface="Arial"/>
            </a:endParaRPr>
          </a:p>
        </p:txBody>
      </p:sp>
      <p:pic>
        <p:nvPicPr>
          <p:cNvPr id="332" name="Google Shape;449;g39ce4e9a289_0_0" descr=""/>
          <p:cNvPicPr/>
          <p:nvPr/>
        </p:nvPicPr>
        <p:blipFill>
          <a:blip r:embed="rId1"/>
          <a:stretch/>
        </p:blipFill>
        <p:spPr>
          <a:xfrm>
            <a:off x="1316160" y="3603240"/>
            <a:ext cx="1157760" cy="607680"/>
          </a:xfrm>
          <a:prstGeom prst="rect">
            <a:avLst/>
          </a:prstGeom>
          <a:noFill/>
          <a:ln w="0">
            <a:noFill/>
          </a:ln>
        </p:spPr>
      </p:pic>
      <p:pic>
        <p:nvPicPr>
          <p:cNvPr id="333" name="Google Shape;450;g39ce4e9a289_0_0" descr=""/>
          <p:cNvPicPr/>
          <p:nvPr/>
        </p:nvPicPr>
        <p:blipFill>
          <a:blip r:embed="rId2"/>
          <a:stretch/>
        </p:blipFill>
        <p:spPr>
          <a:xfrm>
            <a:off x="1544400" y="5118840"/>
            <a:ext cx="701280" cy="431280"/>
          </a:xfrm>
          <a:prstGeom prst="rect">
            <a:avLst/>
          </a:prstGeom>
          <a:noFill/>
          <a:ln w="0">
            <a:noFill/>
          </a:ln>
        </p:spPr>
      </p:pic>
      <p:pic>
        <p:nvPicPr>
          <p:cNvPr id="334" name="Google Shape;451;g39ce4e9a289_0_0" descr=""/>
          <p:cNvPicPr/>
          <p:nvPr/>
        </p:nvPicPr>
        <p:blipFill>
          <a:blip r:embed="rId3"/>
          <a:stretch/>
        </p:blipFill>
        <p:spPr>
          <a:xfrm>
            <a:off x="2561040" y="3399120"/>
            <a:ext cx="1806120" cy="1015920"/>
          </a:xfrm>
          <a:prstGeom prst="rect">
            <a:avLst/>
          </a:prstGeom>
          <a:noFill/>
          <a:ln w="0">
            <a:noFill/>
          </a:ln>
        </p:spPr>
      </p:pic>
      <p:pic>
        <p:nvPicPr>
          <p:cNvPr id="335" name="Google Shape;452;g39ce4e9a289_0_0" descr=""/>
          <p:cNvPicPr/>
          <p:nvPr/>
        </p:nvPicPr>
        <p:blipFill>
          <a:blip r:embed="rId4"/>
          <a:stretch/>
        </p:blipFill>
        <p:spPr>
          <a:xfrm>
            <a:off x="1344960" y="4340160"/>
            <a:ext cx="1100160" cy="591120"/>
          </a:xfrm>
          <a:prstGeom prst="rect">
            <a:avLst/>
          </a:prstGeom>
          <a:noFill/>
          <a:ln w="0">
            <a:noFill/>
          </a:ln>
        </p:spPr>
      </p:pic>
      <p:pic>
        <p:nvPicPr>
          <p:cNvPr id="336" name="Google Shape;453;g39ce4e9a289_0_0" descr=""/>
          <p:cNvPicPr/>
          <p:nvPr/>
        </p:nvPicPr>
        <p:blipFill>
          <a:blip r:embed="rId5"/>
          <a:stretch/>
        </p:blipFill>
        <p:spPr>
          <a:xfrm>
            <a:off x="2748960" y="4415400"/>
            <a:ext cx="1430640" cy="343800"/>
          </a:xfrm>
          <a:prstGeom prst="rect">
            <a:avLst/>
          </a:prstGeom>
          <a:noFill/>
          <a:ln w="0">
            <a:noFill/>
          </a:ln>
        </p:spPr>
      </p:pic>
      <p:pic>
        <p:nvPicPr>
          <p:cNvPr id="337" name="Google Shape;454;g39ce4e9a289_0_0" descr=""/>
          <p:cNvPicPr/>
          <p:nvPr/>
        </p:nvPicPr>
        <p:blipFill>
          <a:blip r:embed="rId6"/>
          <a:srcRect l="0" t="36037" r="0" b="36813"/>
          <a:stretch/>
        </p:blipFill>
        <p:spPr>
          <a:xfrm>
            <a:off x="2643480" y="5095800"/>
            <a:ext cx="1641240" cy="445320"/>
          </a:xfrm>
          <a:prstGeom prst="rect">
            <a:avLst/>
          </a:prstGeom>
          <a:noFill/>
          <a:ln w="0">
            <a:noFill/>
          </a:ln>
        </p:spPr>
      </p:pic>
      <p:pic>
        <p:nvPicPr>
          <p:cNvPr id="338" name="Google Shape;455;g39ce4e9a289_0_0" descr=""/>
          <p:cNvPicPr/>
          <p:nvPr/>
        </p:nvPicPr>
        <p:blipFill>
          <a:blip r:embed="rId7"/>
          <a:stretch/>
        </p:blipFill>
        <p:spPr>
          <a:xfrm>
            <a:off x="10818360" y="5550120"/>
            <a:ext cx="2269800" cy="752040"/>
          </a:xfrm>
          <a:prstGeom prst="rect">
            <a:avLst/>
          </a:prstGeom>
          <a:noFill/>
          <a:ln w="0">
            <a:noFill/>
          </a:ln>
        </p:spPr>
      </p:pic>
      <p:pic>
        <p:nvPicPr>
          <p:cNvPr id="339" name="Google Shape;456;g39ce4e9a289_0_0" descr=""/>
          <p:cNvPicPr/>
          <p:nvPr/>
        </p:nvPicPr>
        <p:blipFill>
          <a:blip r:embed="rId8"/>
          <a:stretch/>
        </p:blipFill>
        <p:spPr>
          <a:xfrm>
            <a:off x="10217880" y="7557840"/>
            <a:ext cx="2269800" cy="576000"/>
          </a:xfrm>
          <a:prstGeom prst="rect">
            <a:avLst/>
          </a:prstGeom>
          <a:noFill/>
          <a:ln w="0">
            <a:noFill/>
          </a:ln>
        </p:spPr>
      </p:pic>
      <p:pic>
        <p:nvPicPr>
          <p:cNvPr id="340" name="Google Shape;457;g39ce4e9a289_0_0" descr=""/>
          <p:cNvPicPr/>
          <p:nvPr/>
        </p:nvPicPr>
        <p:blipFill>
          <a:blip r:embed="rId9"/>
          <a:stretch/>
        </p:blipFill>
        <p:spPr>
          <a:xfrm>
            <a:off x="9947880" y="3677760"/>
            <a:ext cx="2269800" cy="458640"/>
          </a:xfrm>
          <a:prstGeom prst="rect">
            <a:avLst/>
          </a:prstGeom>
          <a:noFill/>
          <a:ln w="0">
            <a:noFill/>
          </a:ln>
        </p:spPr>
      </p:pic>
      <p:pic>
        <p:nvPicPr>
          <p:cNvPr id="341" name="Google Shape;458;g39ce4e9a289_0_0" descr=""/>
          <p:cNvPicPr/>
          <p:nvPr/>
        </p:nvPicPr>
        <p:blipFill>
          <a:blip r:embed="rId10"/>
          <a:stretch/>
        </p:blipFill>
        <p:spPr>
          <a:xfrm>
            <a:off x="9622800" y="5734080"/>
            <a:ext cx="1157760" cy="500760"/>
          </a:xfrm>
          <a:prstGeom prst="rect">
            <a:avLst/>
          </a:prstGeom>
          <a:noFill/>
          <a:ln w="0">
            <a:noFill/>
          </a:ln>
        </p:spPr>
      </p:pic>
      <p:pic>
        <p:nvPicPr>
          <p:cNvPr id="342" name="Google Shape;459;g39ce4e9a289_0_0" descr=""/>
          <p:cNvPicPr/>
          <p:nvPr/>
        </p:nvPicPr>
        <p:blipFill>
          <a:blip r:embed="rId11"/>
          <a:stretch/>
        </p:blipFill>
        <p:spPr>
          <a:xfrm>
            <a:off x="9637560" y="4358160"/>
            <a:ext cx="1542960" cy="398160"/>
          </a:xfrm>
          <a:prstGeom prst="rect">
            <a:avLst/>
          </a:prstGeom>
          <a:noFill/>
          <a:ln w="0">
            <a:noFill/>
          </a:ln>
        </p:spPr>
      </p:pic>
      <p:pic>
        <p:nvPicPr>
          <p:cNvPr id="343" name="Google Shape;460;g39ce4e9a289_0_0" descr=""/>
          <p:cNvPicPr/>
          <p:nvPr/>
        </p:nvPicPr>
        <p:blipFill>
          <a:blip r:embed="rId12"/>
          <a:stretch/>
        </p:blipFill>
        <p:spPr>
          <a:xfrm>
            <a:off x="10217880" y="5035680"/>
            <a:ext cx="2016000" cy="465840"/>
          </a:xfrm>
          <a:prstGeom prst="rect">
            <a:avLst/>
          </a:prstGeom>
          <a:noFill/>
          <a:ln w="0">
            <a:noFill/>
          </a:ln>
        </p:spPr>
      </p:pic>
      <p:pic>
        <p:nvPicPr>
          <p:cNvPr id="344" name="Google Shape;461;g39ce4e9a289_0_0" descr=""/>
          <p:cNvPicPr/>
          <p:nvPr/>
        </p:nvPicPr>
        <p:blipFill>
          <a:blip r:embed="rId13"/>
          <a:stretch/>
        </p:blipFill>
        <p:spPr>
          <a:xfrm>
            <a:off x="9576360" y="6673680"/>
            <a:ext cx="1250640" cy="771480"/>
          </a:xfrm>
          <a:prstGeom prst="rect">
            <a:avLst/>
          </a:prstGeom>
          <a:noFill/>
          <a:ln w="0">
            <a:noFill/>
          </a:ln>
        </p:spPr>
      </p:pic>
      <p:pic>
        <p:nvPicPr>
          <p:cNvPr id="345" name="Google Shape;462;g39ce4e9a289_0_0" descr=""/>
          <p:cNvPicPr/>
          <p:nvPr/>
        </p:nvPicPr>
        <p:blipFill>
          <a:blip r:embed="rId14"/>
          <a:stretch/>
        </p:blipFill>
        <p:spPr>
          <a:xfrm>
            <a:off x="11010960" y="6547680"/>
            <a:ext cx="1733040" cy="652680"/>
          </a:xfrm>
          <a:prstGeom prst="rect">
            <a:avLst/>
          </a:prstGeom>
          <a:noFill/>
          <a:ln w="0">
            <a:noFill/>
          </a:ln>
        </p:spPr>
      </p:pic>
      <p:pic>
        <p:nvPicPr>
          <p:cNvPr id="346" name="Google Shape;463;g39ce4e9a289_0_0" descr=""/>
          <p:cNvPicPr/>
          <p:nvPr/>
        </p:nvPicPr>
        <p:blipFill>
          <a:blip r:embed="rId15"/>
          <a:stretch/>
        </p:blipFill>
        <p:spPr>
          <a:xfrm>
            <a:off x="1233360" y="7886880"/>
            <a:ext cx="1281600" cy="502200"/>
          </a:xfrm>
          <a:prstGeom prst="rect">
            <a:avLst/>
          </a:prstGeom>
          <a:noFill/>
          <a:ln w="0">
            <a:noFill/>
          </a:ln>
        </p:spPr>
      </p:pic>
      <p:pic>
        <p:nvPicPr>
          <p:cNvPr id="347" name="Google Shape;464;g39ce4e9a289_0_0" descr=""/>
          <p:cNvPicPr/>
          <p:nvPr/>
        </p:nvPicPr>
        <p:blipFill>
          <a:blip r:embed="rId16"/>
          <a:stretch/>
        </p:blipFill>
        <p:spPr>
          <a:xfrm>
            <a:off x="1295280" y="7200720"/>
            <a:ext cx="1157760" cy="458280"/>
          </a:xfrm>
          <a:prstGeom prst="rect">
            <a:avLst/>
          </a:prstGeom>
          <a:noFill/>
          <a:ln w="0">
            <a:noFill/>
          </a:ln>
        </p:spPr>
      </p:pic>
      <p:pic>
        <p:nvPicPr>
          <p:cNvPr id="348" name="Google Shape;465;g39ce4e9a289_0_0" descr=""/>
          <p:cNvPicPr/>
          <p:nvPr/>
        </p:nvPicPr>
        <p:blipFill>
          <a:blip r:embed="rId17"/>
          <a:srcRect l="0" t="28975" r="7446" b="27740"/>
          <a:stretch/>
        </p:blipFill>
        <p:spPr>
          <a:xfrm>
            <a:off x="2717280" y="7728840"/>
            <a:ext cx="1733040" cy="303480"/>
          </a:xfrm>
          <a:prstGeom prst="rect">
            <a:avLst/>
          </a:prstGeom>
          <a:noFill/>
          <a:ln w="0">
            <a:noFill/>
          </a:ln>
        </p:spPr>
      </p:pic>
      <p:pic>
        <p:nvPicPr>
          <p:cNvPr id="349" name="Google Shape;466;g39ce4e9a289_0_0" descr=""/>
          <p:cNvPicPr/>
          <p:nvPr/>
        </p:nvPicPr>
        <p:blipFill>
          <a:blip r:embed="rId18"/>
          <a:stretch/>
        </p:blipFill>
        <p:spPr>
          <a:xfrm>
            <a:off x="2812320" y="7157160"/>
            <a:ext cx="1542960" cy="303480"/>
          </a:xfrm>
          <a:prstGeom prst="rect">
            <a:avLst/>
          </a:prstGeom>
          <a:noFill/>
          <a:ln w="0">
            <a:noFill/>
          </a:ln>
        </p:spPr>
      </p:pic>
      <p:pic>
        <p:nvPicPr>
          <p:cNvPr id="350" name="Google Shape;467;g39ce4e9a289_0_0" descr=""/>
          <p:cNvPicPr/>
          <p:nvPr/>
        </p:nvPicPr>
        <p:blipFill>
          <a:blip r:embed="rId19"/>
          <a:stretch/>
        </p:blipFill>
        <p:spPr>
          <a:xfrm>
            <a:off x="2926080" y="8300520"/>
            <a:ext cx="1314720" cy="467640"/>
          </a:xfrm>
          <a:prstGeom prst="rect">
            <a:avLst/>
          </a:prstGeom>
          <a:noFill/>
          <a:ln w="0">
            <a:noFill/>
          </a:ln>
        </p:spPr>
      </p:pic>
      <p:pic>
        <p:nvPicPr>
          <p:cNvPr id="351" name="Google Shape;468;g39ce4e9a289_0_0" descr=""/>
          <p:cNvPicPr/>
          <p:nvPr/>
        </p:nvPicPr>
        <p:blipFill>
          <a:blip r:embed="rId20"/>
          <a:stretch/>
        </p:blipFill>
        <p:spPr>
          <a:xfrm>
            <a:off x="3256200" y="8975880"/>
            <a:ext cx="654840" cy="235800"/>
          </a:xfrm>
          <a:prstGeom prst="rect">
            <a:avLst/>
          </a:prstGeom>
          <a:noFill/>
          <a:ln w="0">
            <a:noFill/>
          </a:ln>
        </p:spPr>
      </p:pic>
      <p:pic>
        <p:nvPicPr>
          <p:cNvPr id="352" name="Google Shape;469;g39ce4e9a289_0_0" descr=""/>
          <p:cNvPicPr/>
          <p:nvPr/>
        </p:nvPicPr>
        <p:blipFill>
          <a:blip r:embed="rId21"/>
          <a:stretch/>
        </p:blipFill>
        <p:spPr>
          <a:xfrm>
            <a:off x="1324080" y="8665200"/>
            <a:ext cx="1100160" cy="452880"/>
          </a:xfrm>
          <a:prstGeom prst="rect">
            <a:avLst/>
          </a:prstGeom>
          <a:noFill/>
          <a:ln w="0">
            <a:noFill/>
          </a:ln>
        </p:spPr>
      </p:pic>
      <p:pic>
        <p:nvPicPr>
          <p:cNvPr id="353" name="Google Shape;470;g39ce4e9a289_0_0" descr=""/>
          <p:cNvPicPr/>
          <p:nvPr/>
        </p:nvPicPr>
        <p:blipFill>
          <a:blip r:embed="rId22"/>
          <a:srcRect l="0" t="0" r="-10985" b="-9107"/>
          <a:stretch/>
        </p:blipFill>
        <p:spPr>
          <a:xfrm>
            <a:off x="15627600" y="7179120"/>
            <a:ext cx="1006200" cy="986040"/>
          </a:xfrm>
          <a:prstGeom prst="rect">
            <a:avLst/>
          </a:prstGeom>
          <a:noFill/>
          <a:ln w="0">
            <a:noFill/>
          </a:ln>
        </p:spPr>
      </p:pic>
      <p:pic>
        <p:nvPicPr>
          <p:cNvPr id="354" name="Google Shape;471;g39ce4e9a289_0_0" descr=""/>
          <p:cNvPicPr/>
          <p:nvPr/>
        </p:nvPicPr>
        <p:blipFill>
          <a:blip r:embed="rId23"/>
          <a:stretch/>
        </p:blipFill>
        <p:spPr>
          <a:xfrm>
            <a:off x="15104520" y="8309880"/>
            <a:ext cx="1806120" cy="841320"/>
          </a:xfrm>
          <a:prstGeom prst="rect">
            <a:avLst/>
          </a:prstGeom>
          <a:noFill/>
          <a:ln w="0">
            <a:noFill/>
          </a:ln>
        </p:spPr>
      </p:pic>
      <p:pic>
        <p:nvPicPr>
          <p:cNvPr id="355" name="Google Shape;472;g39ce4e9a289_0_0" descr=""/>
          <p:cNvPicPr/>
          <p:nvPr/>
        </p:nvPicPr>
        <p:blipFill>
          <a:blip r:embed="rId24"/>
          <a:stretch/>
        </p:blipFill>
        <p:spPr>
          <a:xfrm>
            <a:off x="13810680" y="3822480"/>
            <a:ext cx="1062720" cy="740880"/>
          </a:xfrm>
          <a:prstGeom prst="rect">
            <a:avLst/>
          </a:prstGeom>
          <a:noFill/>
          <a:ln w="0">
            <a:noFill/>
          </a:ln>
        </p:spPr>
      </p:pic>
      <p:pic>
        <p:nvPicPr>
          <p:cNvPr id="356" name="Google Shape;473;g39ce4e9a289_0_0" descr=""/>
          <p:cNvPicPr/>
          <p:nvPr/>
        </p:nvPicPr>
        <p:blipFill>
          <a:blip r:embed="rId25"/>
          <a:stretch/>
        </p:blipFill>
        <p:spPr>
          <a:xfrm>
            <a:off x="13751640" y="6964200"/>
            <a:ext cx="1733040" cy="571320"/>
          </a:xfrm>
          <a:prstGeom prst="rect">
            <a:avLst/>
          </a:prstGeom>
          <a:noFill/>
          <a:ln w="0">
            <a:noFill/>
          </a:ln>
        </p:spPr>
      </p:pic>
      <p:pic>
        <p:nvPicPr>
          <p:cNvPr id="357" name="Google Shape;474;g39ce4e9a289_0_0" descr=""/>
          <p:cNvPicPr/>
          <p:nvPr/>
        </p:nvPicPr>
        <p:blipFill>
          <a:blip r:embed="rId26"/>
          <a:stretch/>
        </p:blipFill>
        <p:spPr>
          <a:xfrm>
            <a:off x="13847040" y="8357040"/>
            <a:ext cx="1100160" cy="792000"/>
          </a:xfrm>
          <a:prstGeom prst="rect">
            <a:avLst/>
          </a:prstGeom>
          <a:noFill/>
          <a:ln w="0">
            <a:noFill/>
          </a:ln>
        </p:spPr>
      </p:pic>
      <p:pic>
        <p:nvPicPr>
          <p:cNvPr id="358" name="Google Shape;475;g39ce4e9a289_0_0" descr=""/>
          <p:cNvPicPr/>
          <p:nvPr/>
        </p:nvPicPr>
        <p:blipFill>
          <a:blip r:embed="rId27"/>
          <a:stretch/>
        </p:blipFill>
        <p:spPr>
          <a:xfrm>
            <a:off x="13897440" y="6114960"/>
            <a:ext cx="1441440" cy="643680"/>
          </a:xfrm>
          <a:prstGeom prst="rect">
            <a:avLst/>
          </a:prstGeom>
          <a:noFill/>
          <a:ln w="0">
            <a:noFill/>
          </a:ln>
        </p:spPr>
      </p:pic>
      <p:pic>
        <p:nvPicPr>
          <p:cNvPr id="359" name="Google Shape;476;g39ce4e9a289_0_0" descr=""/>
          <p:cNvPicPr/>
          <p:nvPr/>
        </p:nvPicPr>
        <p:blipFill>
          <a:blip r:embed="rId28"/>
          <a:stretch/>
        </p:blipFill>
        <p:spPr>
          <a:xfrm>
            <a:off x="13902840" y="5434200"/>
            <a:ext cx="1430640" cy="434880"/>
          </a:xfrm>
          <a:prstGeom prst="rect">
            <a:avLst/>
          </a:prstGeom>
          <a:noFill/>
          <a:ln w="0">
            <a:noFill/>
          </a:ln>
        </p:spPr>
      </p:pic>
      <p:pic>
        <p:nvPicPr>
          <p:cNvPr id="360" name="Google Shape;477;g39ce4e9a289_0_0" descr=""/>
          <p:cNvPicPr/>
          <p:nvPr/>
        </p:nvPicPr>
        <p:blipFill>
          <a:blip r:embed="rId29"/>
          <a:stretch/>
        </p:blipFill>
        <p:spPr>
          <a:xfrm>
            <a:off x="14999400" y="3913920"/>
            <a:ext cx="2016000" cy="558360"/>
          </a:xfrm>
          <a:prstGeom prst="rect">
            <a:avLst/>
          </a:prstGeom>
          <a:noFill/>
          <a:ln w="0">
            <a:noFill/>
          </a:ln>
        </p:spPr>
      </p:pic>
      <p:pic>
        <p:nvPicPr>
          <p:cNvPr id="361" name="Google Shape;478;g39ce4e9a289_0_0" descr=""/>
          <p:cNvPicPr/>
          <p:nvPr/>
        </p:nvPicPr>
        <p:blipFill>
          <a:blip r:embed="rId30"/>
          <a:stretch/>
        </p:blipFill>
        <p:spPr>
          <a:xfrm>
            <a:off x="13998960" y="4711680"/>
            <a:ext cx="1281600" cy="350280"/>
          </a:xfrm>
          <a:prstGeom prst="rect">
            <a:avLst/>
          </a:prstGeom>
          <a:noFill/>
          <a:ln w="0">
            <a:noFill/>
          </a:ln>
        </p:spPr>
      </p:pic>
      <p:pic>
        <p:nvPicPr>
          <p:cNvPr id="362" name="Google Shape;479;g39ce4e9a289_0_0" descr=""/>
          <p:cNvPicPr/>
          <p:nvPr/>
        </p:nvPicPr>
        <p:blipFill>
          <a:blip r:embed="rId31"/>
          <a:srcRect l="0" t="0" r="0" b="16879"/>
          <a:stretch/>
        </p:blipFill>
        <p:spPr>
          <a:xfrm>
            <a:off x="13742280" y="7658280"/>
            <a:ext cx="1430640" cy="775080"/>
          </a:xfrm>
          <a:prstGeom prst="rect">
            <a:avLst/>
          </a:prstGeom>
          <a:noFill/>
          <a:ln w="0">
            <a:noFill/>
          </a:ln>
        </p:spPr>
      </p:pic>
      <p:pic>
        <p:nvPicPr>
          <p:cNvPr id="363" name="Google Shape;480;g39ce4e9a289_0_0" descr=""/>
          <p:cNvPicPr/>
          <p:nvPr/>
        </p:nvPicPr>
        <p:blipFill>
          <a:blip r:embed="rId32"/>
          <a:stretch/>
        </p:blipFill>
        <p:spPr>
          <a:xfrm>
            <a:off x="15296400" y="6338520"/>
            <a:ext cx="1641240" cy="884520"/>
          </a:xfrm>
          <a:prstGeom prst="rect">
            <a:avLst/>
          </a:prstGeom>
          <a:noFill/>
          <a:ln w="0">
            <a:noFill/>
          </a:ln>
        </p:spPr>
      </p:pic>
      <p:pic>
        <p:nvPicPr>
          <p:cNvPr id="364" name="Google Shape;481;g39ce4e9a289_0_0" descr=""/>
          <p:cNvPicPr/>
          <p:nvPr/>
        </p:nvPicPr>
        <p:blipFill>
          <a:blip r:embed="rId33"/>
          <a:stretch/>
        </p:blipFill>
        <p:spPr>
          <a:xfrm>
            <a:off x="7272360" y="3492000"/>
            <a:ext cx="1369080" cy="436680"/>
          </a:xfrm>
          <a:prstGeom prst="rect">
            <a:avLst/>
          </a:prstGeom>
          <a:noFill/>
          <a:ln w="0">
            <a:noFill/>
          </a:ln>
        </p:spPr>
      </p:pic>
      <p:pic>
        <p:nvPicPr>
          <p:cNvPr id="365" name="Google Shape;482;g39ce4e9a289_0_0" descr=""/>
          <p:cNvPicPr/>
          <p:nvPr/>
        </p:nvPicPr>
        <p:blipFill>
          <a:blip r:embed="rId34"/>
          <a:srcRect l="0" t="16780" r="0" b="20049"/>
          <a:stretch/>
        </p:blipFill>
        <p:spPr>
          <a:xfrm>
            <a:off x="5667120" y="4952160"/>
            <a:ext cx="1062720" cy="352080"/>
          </a:xfrm>
          <a:prstGeom prst="rect">
            <a:avLst/>
          </a:prstGeom>
          <a:noFill/>
          <a:ln w="0">
            <a:noFill/>
          </a:ln>
        </p:spPr>
      </p:pic>
      <p:pic>
        <p:nvPicPr>
          <p:cNvPr id="366" name="Google Shape;483;g39ce4e9a289_0_0" descr=""/>
          <p:cNvPicPr/>
          <p:nvPr/>
        </p:nvPicPr>
        <p:blipFill>
          <a:blip r:embed="rId35"/>
          <a:stretch/>
        </p:blipFill>
        <p:spPr>
          <a:xfrm>
            <a:off x="7331400" y="4117680"/>
            <a:ext cx="1250640" cy="282960"/>
          </a:xfrm>
          <a:prstGeom prst="rect">
            <a:avLst/>
          </a:prstGeom>
          <a:noFill/>
          <a:ln w="0">
            <a:noFill/>
          </a:ln>
        </p:spPr>
      </p:pic>
      <p:pic>
        <p:nvPicPr>
          <p:cNvPr id="367" name="Google Shape;484;g39ce4e9a289_0_0" descr=""/>
          <p:cNvPicPr/>
          <p:nvPr/>
        </p:nvPicPr>
        <p:blipFill>
          <a:blip r:embed="rId36"/>
          <a:stretch/>
        </p:blipFill>
        <p:spPr>
          <a:xfrm>
            <a:off x="7105680" y="4628520"/>
            <a:ext cx="606960" cy="282960"/>
          </a:xfrm>
          <a:prstGeom prst="rect">
            <a:avLst/>
          </a:prstGeom>
          <a:noFill/>
          <a:ln w="0">
            <a:noFill/>
          </a:ln>
        </p:spPr>
      </p:pic>
      <p:pic>
        <p:nvPicPr>
          <p:cNvPr id="368" name="Google Shape;485;g39ce4e9a289_0_0" descr=""/>
          <p:cNvPicPr/>
          <p:nvPr/>
        </p:nvPicPr>
        <p:blipFill>
          <a:blip r:embed="rId37"/>
          <a:stretch/>
        </p:blipFill>
        <p:spPr>
          <a:xfrm>
            <a:off x="7038720" y="5440680"/>
            <a:ext cx="648000" cy="421200"/>
          </a:xfrm>
          <a:prstGeom prst="rect">
            <a:avLst/>
          </a:prstGeom>
          <a:noFill/>
          <a:ln w="0">
            <a:noFill/>
          </a:ln>
        </p:spPr>
      </p:pic>
      <p:pic>
        <p:nvPicPr>
          <p:cNvPr id="369" name="Google Shape;486;g39ce4e9a289_0_0" descr=""/>
          <p:cNvPicPr/>
          <p:nvPr/>
        </p:nvPicPr>
        <p:blipFill>
          <a:blip r:embed="rId38"/>
          <a:stretch/>
        </p:blipFill>
        <p:spPr>
          <a:xfrm>
            <a:off x="5311440" y="3423960"/>
            <a:ext cx="1806120" cy="433080"/>
          </a:xfrm>
          <a:prstGeom prst="rect">
            <a:avLst/>
          </a:prstGeom>
          <a:noFill/>
          <a:ln w="0">
            <a:noFill/>
          </a:ln>
        </p:spPr>
      </p:pic>
      <p:pic>
        <p:nvPicPr>
          <p:cNvPr id="370" name="Google Shape;487;g39ce4e9a289_0_0" descr=""/>
          <p:cNvPicPr/>
          <p:nvPr/>
        </p:nvPicPr>
        <p:blipFill>
          <a:blip r:embed="rId39"/>
          <a:stretch/>
        </p:blipFill>
        <p:spPr>
          <a:xfrm>
            <a:off x="7800120" y="4582800"/>
            <a:ext cx="843480" cy="282960"/>
          </a:xfrm>
          <a:prstGeom prst="rect">
            <a:avLst/>
          </a:prstGeom>
          <a:noFill/>
          <a:ln w="0">
            <a:noFill/>
          </a:ln>
        </p:spPr>
      </p:pic>
      <p:pic>
        <p:nvPicPr>
          <p:cNvPr id="371" name="Google Shape;488;g39ce4e9a289_0_0" descr=""/>
          <p:cNvPicPr/>
          <p:nvPr/>
        </p:nvPicPr>
        <p:blipFill>
          <a:blip r:embed="rId40"/>
          <a:stretch/>
        </p:blipFill>
        <p:spPr>
          <a:xfrm>
            <a:off x="7999200" y="4976640"/>
            <a:ext cx="648000" cy="324000"/>
          </a:xfrm>
          <a:prstGeom prst="rect">
            <a:avLst/>
          </a:prstGeom>
          <a:noFill/>
          <a:ln w="0">
            <a:noFill/>
          </a:ln>
        </p:spPr>
      </p:pic>
      <p:pic>
        <p:nvPicPr>
          <p:cNvPr id="372" name="Google Shape;489;g39ce4e9a289_0_0" descr=""/>
          <p:cNvPicPr/>
          <p:nvPr/>
        </p:nvPicPr>
        <p:blipFill>
          <a:blip r:embed="rId41"/>
          <a:srcRect l="0" t="10215" r="0" b="44553"/>
          <a:stretch/>
        </p:blipFill>
        <p:spPr>
          <a:xfrm>
            <a:off x="7675560" y="5493960"/>
            <a:ext cx="1100160" cy="372960"/>
          </a:xfrm>
          <a:prstGeom prst="rect">
            <a:avLst/>
          </a:prstGeom>
          <a:noFill/>
          <a:ln w="0">
            <a:noFill/>
          </a:ln>
        </p:spPr>
      </p:pic>
      <p:pic>
        <p:nvPicPr>
          <p:cNvPr id="373" name="Google Shape;490;g39ce4e9a289_0_0" descr=""/>
          <p:cNvPicPr/>
          <p:nvPr/>
        </p:nvPicPr>
        <p:blipFill>
          <a:blip r:embed="rId42"/>
          <a:stretch/>
        </p:blipFill>
        <p:spPr>
          <a:xfrm>
            <a:off x="7085160" y="5034960"/>
            <a:ext cx="648000" cy="282240"/>
          </a:xfrm>
          <a:prstGeom prst="rect">
            <a:avLst/>
          </a:prstGeom>
          <a:noFill/>
          <a:ln w="0">
            <a:noFill/>
          </a:ln>
        </p:spPr>
      </p:pic>
      <p:pic>
        <p:nvPicPr>
          <p:cNvPr id="374" name="Google Shape;491;g39ce4e9a289_0_0" descr=""/>
          <p:cNvPicPr/>
          <p:nvPr/>
        </p:nvPicPr>
        <p:blipFill>
          <a:blip r:embed="rId43"/>
          <a:srcRect l="0" t="26184" r="0" b="22897"/>
          <a:stretch/>
        </p:blipFill>
        <p:spPr>
          <a:xfrm>
            <a:off x="5520240" y="3948840"/>
            <a:ext cx="1430640" cy="409320"/>
          </a:xfrm>
          <a:prstGeom prst="rect">
            <a:avLst/>
          </a:prstGeom>
          <a:noFill/>
          <a:ln w="0">
            <a:noFill/>
          </a:ln>
        </p:spPr>
      </p:pic>
      <p:pic>
        <p:nvPicPr>
          <p:cNvPr id="375" name="Google Shape;492;g39ce4e9a289_0_0" descr=""/>
          <p:cNvPicPr/>
          <p:nvPr/>
        </p:nvPicPr>
        <p:blipFill>
          <a:blip r:embed="rId44"/>
          <a:srcRect l="0" t="35921" r="0" b="33969"/>
          <a:stretch/>
        </p:blipFill>
        <p:spPr>
          <a:xfrm>
            <a:off x="5551200" y="4449960"/>
            <a:ext cx="1369080" cy="411840"/>
          </a:xfrm>
          <a:prstGeom prst="rect">
            <a:avLst/>
          </a:prstGeom>
          <a:noFill/>
          <a:ln w="0">
            <a:noFill/>
          </a:ln>
        </p:spPr>
      </p:pic>
      <p:pic>
        <p:nvPicPr>
          <p:cNvPr id="376" name="Google Shape;493;g39ce4e9a289_0_0" descr=""/>
          <p:cNvPicPr/>
          <p:nvPr/>
        </p:nvPicPr>
        <p:blipFill>
          <a:blip r:embed="rId45"/>
          <a:stretch/>
        </p:blipFill>
        <p:spPr>
          <a:xfrm>
            <a:off x="5477760" y="7324200"/>
            <a:ext cx="1441440" cy="402480"/>
          </a:xfrm>
          <a:prstGeom prst="rect">
            <a:avLst/>
          </a:prstGeom>
          <a:noFill/>
          <a:ln w="0">
            <a:noFill/>
          </a:ln>
        </p:spPr>
      </p:pic>
      <p:pic>
        <p:nvPicPr>
          <p:cNvPr id="377" name="Google Shape;494;g39ce4e9a289_0_0" descr=""/>
          <p:cNvPicPr/>
          <p:nvPr/>
        </p:nvPicPr>
        <p:blipFill>
          <a:blip r:embed="rId46"/>
          <a:stretch/>
        </p:blipFill>
        <p:spPr>
          <a:xfrm>
            <a:off x="7272360" y="7255800"/>
            <a:ext cx="531000" cy="531000"/>
          </a:xfrm>
          <a:prstGeom prst="rect">
            <a:avLst/>
          </a:prstGeom>
          <a:noFill/>
          <a:ln w="0">
            <a:noFill/>
          </a:ln>
        </p:spPr>
      </p:pic>
      <p:pic>
        <p:nvPicPr>
          <p:cNvPr id="378" name="Google Shape;495;g39ce4e9a289_0_0" descr=""/>
          <p:cNvPicPr/>
          <p:nvPr/>
        </p:nvPicPr>
        <p:blipFill>
          <a:blip r:embed="rId47"/>
          <a:stretch/>
        </p:blipFill>
        <p:spPr>
          <a:xfrm>
            <a:off x="8041680" y="7112520"/>
            <a:ext cx="416520" cy="635040"/>
          </a:xfrm>
          <a:prstGeom prst="rect">
            <a:avLst/>
          </a:prstGeom>
          <a:noFill/>
          <a:ln w="0">
            <a:noFill/>
          </a:ln>
        </p:spPr>
      </p:pic>
      <p:pic>
        <p:nvPicPr>
          <p:cNvPr id="379" name="Google Shape;496;g39ce4e9a289_0_0" descr=""/>
          <p:cNvPicPr/>
          <p:nvPr/>
        </p:nvPicPr>
        <p:blipFill>
          <a:blip r:embed="rId48"/>
          <a:stretch/>
        </p:blipFill>
        <p:spPr>
          <a:xfrm>
            <a:off x="7543440" y="8600040"/>
            <a:ext cx="752040" cy="752040"/>
          </a:xfrm>
          <a:prstGeom prst="rect">
            <a:avLst/>
          </a:prstGeom>
          <a:noFill/>
          <a:ln w="0">
            <a:noFill/>
          </a:ln>
        </p:spPr>
      </p:pic>
      <p:pic>
        <p:nvPicPr>
          <p:cNvPr id="380" name="Google Shape;497;g39ce4e9a289_0_0" descr=""/>
          <p:cNvPicPr/>
          <p:nvPr/>
        </p:nvPicPr>
        <p:blipFill>
          <a:blip r:embed="rId49"/>
          <a:srcRect l="0" t="19570" r="0" b="0"/>
          <a:stretch/>
        </p:blipFill>
        <p:spPr>
          <a:xfrm>
            <a:off x="5477760" y="7990560"/>
            <a:ext cx="1441440" cy="509400"/>
          </a:xfrm>
          <a:prstGeom prst="rect">
            <a:avLst/>
          </a:prstGeom>
          <a:noFill/>
          <a:ln w="0">
            <a:noFill/>
          </a:ln>
        </p:spPr>
      </p:pic>
      <p:pic>
        <p:nvPicPr>
          <p:cNvPr id="381" name="Google Shape;498;g39ce4e9a289_0_0" descr=""/>
          <p:cNvPicPr/>
          <p:nvPr/>
        </p:nvPicPr>
        <p:blipFill>
          <a:blip r:embed="rId50"/>
          <a:stretch/>
        </p:blipFill>
        <p:spPr>
          <a:xfrm>
            <a:off x="5358600" y="8764200"/>
            <a:ext cx="1679760" cy="423720"/>
          </a:xfrm>
          <a:prstGeom prst="rect">
            <a:avLst/>
          </a:prstGeom>
          <a:noFill/>
          <a:ln w="0">
            <a:noFill/>
          </a:ln>
        </p:spPr>
      </p:pic>
      <p:pic>
        <p:nvPicPr>
          <p:cNvPr id="382" name="Google Shape;499;g39ce4e9a289_0_0" descr=""/>
          <p:cNvPicPr/>
          <p:nvPr/>
        </p:nvPicPr>
        <p:blipFill>
          <a:blip r:embed="rId51"/>
          <a:stretch/>
        </p:blipFill>
        <p:spPr>
          <a:xfrm>
            <a:off x="5661360" y="5215320"/>
            <a:ext cx="1157760" cy="925920"/>
          </a:xfrm>
          <a:prstGeom prst="rect">
            <a:avLst/>
          </a:prstGeom>
          <a:noFill/>
          <a:ln w="0">
            <a:noFill/>
          </a:ln>
        </p:spPr>
      </p:pic>
      <p:pic>
        <p:nvPicPr>
          <p:cNvPr id="383" name="Google Shape;500;g39ce4e9a289_0_0" descr=""/>
          <p:cNvPicPr/>
          <p:nvPr/>
        </p:nvPicPr>
        <p:blipFill>
          <a:blip r:embed="rId52"/>
          <a:stretch/>
        </p:blipFill>
        <p:spPr>
          <a:xfrm>
            <a:off x="7497720" y="7965720"/>
            <a:ext cx="843480" cy="463680"/>
          </a:xfrm>
          <a:prstGeom prst="rect">
            <a:avLst/>
          </a:prstGeom>
          <a:noFill/>
          <a:ln w="0">
            <a:noFill/>
          </a:ln>
        </p:spPr>
      </p:pic>
      <p:pic>
        <p:nvPicPr>
          <p:cNvPr id="384" name="Google Shape;501;g39ce4e9a289_0_0" descr=""/>
          <p:cNvPicPr/>
          <p:nvPr/>
        </p:nvPicPr>
        <p:blipFill>
          <a:blip r:embed="rId53"/>
          <a:stretch/>
        </p:blipFill>
        <p:spPr>
          <a:xfrm>
            <a:off x="9881640" y="8246520"/>
            <a:ext cx="2016000" cy="806400"/>
          </a:xfrm>
          <a:prstGeom prst="rect">
            <a:avLst/>
          </a:prstGeom>
          <a:noFill/>
          <a:ln w="0">
            <a:noFill/>
          </a:ln>
        </p:spPr>
      </p:pic>
      <p:pic>
        <p:nvPicPr>
          <p:cNvPr id="385" name="Google Shape;502;g39ce4e9a289_0_0" descr=""/>
          <p:cNvPicPr/>
          <p:nvPr/>
        </p:nvPicPr>
        <p:blipFill>
          <a:blip r:embed="rId54"/>
          <a:stretch/>
        </p:blipFill>
        <p:spPr>
          <a:xfrm>
            <a:off x="11463480" y="4298040"/>
            <a:ext cx="1369080" cy="505440"/>
          </a:xfrm>
          <a:prstGeom prst="rect">
            <a:avLst/>
          </a:prstGeom>
          <a:noFill/>
          <a:ln w="0">
            <a:noFill/>
          </a:ln>
        </p:spPr>
      </p:pic>
      <p:pic>
        <p:nvPicPr>
          <p:cNvPr id="386" name="Google Shape;503;g39ce4e9a289_0_0" descr=""/>
          <p:cNvPicPr/>
          <p:nvPr/>
        </p:nvPicPr>
        <p:blipFill>
          <a:blip r:embed="rId55"/>
          <a:stretch/>
        </p:blipFill>
        <p:spPr>
          <a:xfrm>
            <a:off x="15446520" y="4677480"/>
            <a:ext cx="1369080" cy="574200"/>
          </a:xfrm>
          <a:prstGeom prst="rect">
            <a:avLst/>
          </a:prstGeom>
          <a:noFill/>
          <a:ln w="0">
            <a:noFill/>
          </a:ln>
        </p:spPr>
      </p:pic>
      <p:pic>
        <p:nvPicPr>
          <p:cNvPr id="387" name="Google Shape;504;g39ce4e9a289_0_0" descr=""/>
          <p:cNvPicPr/>
          <p:nvPr/>
        </p:nvPicPr>
        <p:blipFill>
          <a:blip r:embed="rId56"/>
          <a:stretch/>
        </p:blipFill>
        <p:spPr>
          <a:xfrm>
            <a:off x="15500520" y="5867280"/>
            <a:ext cx="1314720" cy="333360"/>
          </a:xfrm>
          <a:prstGeom prst="rect">
            <a:avLst/>
          </a:prstGeom>
          <a:noFill/>
          <a:ln w="0">
            <a:noFill/>
          </a:ln>
        </p:spPr>
      </p:pic>
      <p:pic>
        <p:nvPicPr>
          <p:cNvPr id="388" name="Google Shape;505;g39ce4e9a289_0_0" descr=""/>
          <p:cNvPicPr/>
          <p:nvPr/>
        </p:nvPicPr>
        <p:blipFill>
          <a:blip r:embed="rId57"/>
          <a:stretch/>
        </p:blipFill>
        <p:spPr>
          <a:xfrm>
            <a:off x="7199640" y="436680"/>
            <a:ext cx="3735000" cy="111960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Google Shape;514;p6"/>
          <p:cNvSpPr/>
          <p:nvPr/>
        </p:nvSpPr>
        <p:spPr>
          <a:xfrm>
            <a:off x="-2241360" y="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sp>
        <p:nvSpPr>
          <p:cNvPr id="390" name="Google Shape;515;p6"/>
          <p:cNvSpPr/>
          <p:nvPr/>
        </p:nvSpPr>
        <p:spPr>
          <a:xfrm>
            <a:off x="12836160" y="3622680"/>
            <a:ext cx="4223520" cy="4223520"/>
          </a:xfrm>
          <a:custGeom>
            <a:avLst/>
            <a:gdLst>
              <a:gd name="textAreaLeft" fmla="*/ 0 w 4223520"/>
              <a:gd name="textAreaRight" fmla="*/ 4223880 w 4223520"/>
              <a:gd name="textAreaTop" fmla="*/ 0 h 4223520"/>
              <a:gd name="textAreaBottom" fmla="*/ 4223880 h 4223520"/>
            </a:gdLst>
            <a:ahLst/>
            <a:cxnLst/>
            <a:rect l="textAreaLeft" t="textAreaTop" r="textAreaRight" b="textAreaBottom"/>
            <a:pathLst>
              <a:path w="4223925" h="4223925">
                <a:moveTo>
                  <a:pt x="0" y="0"/>
                </a:moveTo>
                <a:lnTo>
                  <a:pt x="4223925" y="0"/>
                </a:lnTo>
                <a:lnTo>
                  <a:pt x="4223925" y="4223925"/>
                </a:lnTo>
                <a:lnTo>
                  <a:pt x="0" y="422392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nvGrpSpPr>
          <p:cNvPr id="391" name="Google Shape;516;p6"/>
          <p:cNvGrpSpPr/>
          <p:nvPr/>
        </p:nvGrpSpPr>
        <p:grpSpPr>
          <a:xfrm>
            <a:off x="1407600" y="1378080"/>
            <a:ext cx="3422880" cy="2244600"/>
            <a:chOff x="1407600" y="1378080"/>
            <a:chExt cx="3422880" cy="2244600"/>
          </a:xfrm>
        </p:grpSpPr>
        <p:sp>
          <p:nvSpPr>
            <p:cNvPr id="392" name="Google Shape;517;p6"/>
            <p:cNvSpPr/>
            <p:nvPr/>
          </p:nvSpPr>
          <p:spPr>
            <a:xfrm>
              <a:off x="1407600" y="141192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201747"/>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393" name="Google Shape;518;p6"/>
            <p:cNvSpPr/>
            <p:nvPr/>
          </p:nvSpPr>
          <p:spPr>
            <a:xfrm>
              <a:off x="1407600" y="137808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394" name="Google Shape;519;p6"/>
          <p:cNvGrpSpPr/>
          <p:nvPr/>
        </p:nvGrpSpPr>
        <p:grpSpPr>
          <a:xfrm>
            <a:off x="1407600" y="3661200"/>
            <a:ext cx="3422880" cy="2244600"/>
            <a:chOff x="1407600" y="3661200"/>
            <a:chExt cx="3422880" cy="2244600"/>
          </a:xfrm>
        </p:grpSpPr>
        <p:sp>
          <p:nvSpPr>
            <p:cNvPr id="395" name="Google Shape;520;p6"/>
            <p:cNvSpPr/>
            <p:nvPr/>
          </p:nvSpPr>
          <p:spPr>
            <a:xfrm>
              <a:off x="1407600" y="3695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f83985"/>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396" name="Google Shape;521;p6"/>
            <p:cNvSpPr/>
            <p:nvPr/>
          </p:nvSpPr>
          <p:spPr>
            <a:xfrm>
              <a:off x="1407600" y="3661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397" name="Google Shape;522;p6"/>
          <p:cNvGrpSpPr/>
          <p:nvPr/>
        </p:nvGrpSpPr>
        <p:grpSpPr>
          <a:xfrm>
            <a:off x="1407600" y="5947200"/>
            <a:ext cx="3422880" cy="2244600"/>
            <a:chOff x="1407600" y="5947200"/>
            <a:chExt cx="3422880" cy="2244600"/>
          </a:xfrm>
        </p:grpSpPr>
        <p:sp>
          <p:nvSpPr>
            <p:cNvPr id="398" name="Google Shape;523;p6"/>
            <p:cNvSpPr/>
            <p:nvPr/>
          </p:nvSpPr>
          <p:spPr>
            <a:xfrm>
              <a:off x="1407600" y="5981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0b55f2"/>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399" name="Google Shape;524;p6"/>
            <p:cNvSpPr/>
            <p:nvPr/>
          </p:nvSpPr>
          <p:spPr>
            <a:xfrm>
              <a:off x="1407600" y="5947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00" name="Google Shape;525;p6"/>
          <p:cNvGrpSpPr/>
          <p:nvPr/>
        </p:nvGrpSpPr>
        <p:grpSpPr>
          <a:xfrm>
            <a:off x="4947480" y="1378080"/>
            <a:ext cx="3422880" cy="2244600"/>
            <a:chOff x="4947480" y="1378080"/>
            <a:chExt cx="3422880" cy="2244600"/>
          </a:xfrm>
        </p:grpSpPr>
        <p:sp>
          <p:nvSpPr>
            <p:cNvPr id="401" name="Google Shape;526;p6"/>
            <p:cNvSpPr/>
            <p:nvPr/>
          </p:nvSpPr>
          <p:spPr>
            <a:xfrm>
              <a:off x="4947480" y="141192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f83985"/>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02" name="Google Shape;527;p6"/>
            <p:cNvSpPr/>
            <p:nvPr/>
          </p:nvSpPr>
          <p:spPr>
            <a:xfrm>
              <a:off x="4947480" y="137808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03" name="Google Shape;528;p6"/>
          <p:cNvGrpSpPr/>
          <p:nvPr/>
        </p:nvGrpSpPr>
        <p:grpSpPr>
          <a:xfrm>
            <a:off x="4947480" y="3661200"/>
            <a:ext cx="3422880" cy="2244600"/>
            <a:chOff x="4947480" y="3661200"/>
            <a:chExt cx="3422880" cy="2244600"/>
          </a:xfrm>
        </p:grpSpPr>
        <p:sp>
          <p:nvSpPr>
            <p:cNvPr id="404" name="Google Shape;529;p6"/>
            <p:cNvSpPr/>
            <p:nvPr/>
          </p:nvSpPr>
          <p:spPr>
            <a:xfrm>
              <a:off x="4947480" y="3695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0b55f2"/>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05" name="Google Shape;530;p6"/>
            <p:cNvSpPr/>
            <p:nvPr/>
          </p:nvSpPr>
          <p:spPr>
            <a:xfrm>
              <a:off x="4947480" y="3661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06" name="Google Shape;531;p6"/>
          <p:cNvGrpSpPr/>
          <p:nvPr/>
        </p:nvGrpSpPr>
        <p:grpSpPr>
          <a:xfrm>
            <a:off x="4947480" y="5947200"/>
            <a:ext cx="3422880" cy="2244600"/>
            <a:chOff x="4947480" y="5947200"/>
            <a:chExt cx="3422880" cy="2244600"/>
          </a:xfrm>
        </p:grpSpPr>
        <p:sp>
          <p:nvSpPr>
            <p:cNvPr id="407" name="Google Shape;532;p6"/>
            <p:cNvSpPr/>
            <p:nvPr/>
          </p:nvSpPr>
          <p:spPr>
            <a:xfrm>
              <a:off x="4947480" y="5981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201747"/>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08" name="Google Shape;533;p6"/>
            <p:cNvSpPr/>
            <p:nvPr/>
          </p:nvSpPr>
          <p:spPr>
            <a:xfrm>
              <a:off x="4947480" y="5947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09" name="Google Shape;534;p6"/>
          <p:cNvGrpSpPr/>
          <p:nvPr/>
        </p:nvGrpSpPr>
        <p:grpSpPr>
          <a:xfrm>
            <a:off x="8487000" y="1378080"/>
            <a:ext cx="3422880" cy="2244600"/>
            <a:chOff x="8487000" y="1378080"/>
            <a:chExt cx="3422880" cy="2244600"/>
          </a:xfrm>
        </p:grpSpPr>
        <p:sp>
          <p:nvSpPr>
            <p:cNvPr id="410" name="Google Shape;535;p6"/>
            <p:cNvSpPr/>
            <p:nvPr/>
          </p:nvSpPr>
          <p:spPr>
            <a:xfrm>
              <a:off x="8487000" y="141192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0b55f2"/>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11" name="Google Shape;536;p6"/>
            <p:cNvSpPr/>
            <p:nvPr/>
          </p:nvSpPr>
          <p:spPr>
            <a:xfrm>
              <a:off x="8487000" y="137808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12" name="Google Shape;537;p6"/>
          <p:cNvGrpSpPr/>
          <p:nvPr/>
        </p:nvGrpSpPr>
        <p:grpSpPr>
          <a:xfrm>
            <a:off x="8487000" y="3661200"/>
            <a:ext cx="3422880" cy="2244600"/>
            <a:chOff x="8487000" y="3661200"/>
            <a:chExt cx="3422880" cy="2244600"/>
          </a:xfrm>
        </p:grpSpPr>
        <p:sp>
          <p:nvSpPr>
            <p:cNvPr id="413" name="Google Shape;538;p6"/>
            <p:cNvSpPr/>
            <p:nvPr/>
          </p:nvSpPr>
          <p:spPr>
            <a:xfrm>
              <a:off x="8487000" y="3695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201747"/>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14" name="Google Shape;539;p6"/>
            <p:cNvSpPr/>
            <p:nvPr/>
          </p:nvSpPr>
          <p:spPr>
            <a:xfrm>
              <a:off x="8487000" y="3661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15" name="Google Shape;540;p6"/>
          <p:cNvGrpSpPr/>
          <p:nvPr/>
        </p:nvGrpSpPr>
        <p:grpSpPr>
          <a:xfrm>
            <a:off x="8487000" y="5947200"/>
            <a:ext cx="3422880" cy="2244600"/>
            <a:chOff x="8487000" y="5947200"/>
            <a:chExt cx="3422880" cy="2244600"/>
          </a:xfrm>
        </p:grpSpPr>
        <p:sp>
          <p:nvSpPr>
            <p:cNvPr id="416" name="Google Shape;541;p6"/>
            <p:cNvSpPr/>
            <p:nvPr/>
          </p:nvSpPr>
          <p:spPr>
            <a:xfrm>
              <a:off x="8487000" y="5981040"/>
              <a:ext cx="3422880" cy="2210400"/>
            </a:xfrm>
            <a:custGeom>
              <a:avLst/>
              <a:gdLst>
                <a:gd name="textAreaLeft" fmla="*/ 0 w 3422880"/>
                <a:gd name="textAreaRight" fmla="*/ 3423240 w 3422880"/>
                <a:gd name="textAreaTop" fmla="*/ 0 h 2210400"/>
                <a:gd name="textAreaBottom" fmla="*/ 2210760 h 2210400"/>
              </a:gdLst>
              <a:ahLst/>
              <a:cxnLst/>
              <a:rect l="textAreaLeft" t="textAreaTop" r="textAreaRight" b="textAreaBottom"/>
              <a:pathLst>
                <a:path w="966660" h="624290">
                  <a:moveTo>
                    <a:pt x="107577" y="0"/>
                  </a:moveTo>
                  <a:lnTo>
                    <a:pt x="859083" y="0"/>
                  </a:lnTo>
                  <a:cubicBezTo>
                    <a:pt x="887615" y="0"/>
                    <a:pt x="914977" y="11334"/>
                    <a:pt x="935152" y="31509"/>
                  </a:cubicBezTo>
                  <a:cubicBezTo>
                    <a:pt x="955326" y="51683"/>
                    <a:pt x="966660" y="79046"/>
                    <a:pt x="966660" y="107577"/>
                  </a:cubicBezTo>
                  <a:lnTo>
                    <a:pt x="966660" y="516713"/>
                  </a:lnTo>
                  <a:cubicBezTo>
                    <a:pt x="966660" y="545244"/>
                    <a:pt x="955326" y="572607"/>
                    <a:pt x="935152" y="592781"/>
                  </a:cubicBezTo>
                  <a:cubicBezTo>
                    <a:pt x="914977" y="612956"/>
                    <a:pt x="887615" y="624290"/>
                    <a:pt x="859083" y="624290"/>
                  </a:cubicBezTo>
                  <a:lnTo>
                    <a:pt x="107577" y="624290"/>
                  </a:lnTo>
                  <a:cubicBezTo>
                    <a:pt x="79046" y="624290"/>
                    <a:pt x="51683" y="612956"/>
                    <a:pt x="31509" y="592781"/>
                  </a:cubicBezTo>
                  <a:cubicBezTo>
                    <a:pt x="11334" y="572607"/>
                    <a:pt x="0" y="545244"/>
                    <a:pt x="0" y="516713"/>
                  </a:cubicBezTo>
                  <a:lnTo>
                    <a:pt x="0" y="107577"/>
                  </a:lnTo>
                  <a:cubicBezTo>
                    <a:pt x="0" y="79046"/>
                    <a:pt x="11334" y="51683"/>
                    <a:pt x="31509" y="31509"/>
                  </a:cubicBezTo>
                  <a:cubicBezTo>
                    <a:pt x="51683" y="11334"/>
                    <a:pt x="79046" y="0"/>
                    <a:pt x="107577" y="0"/>
                  </a:cubicBezTo>
                  <a:close/>
                </a:path>
              </a:pathLst>
            </a:custGeom>
            <a:solidFill>
              <a:srgbClr val="f83985"/>
            </a:solidFill>
            <a:ln w="0">
              <a:noFill/>
            </a:ln>
          </p:spPr>
          <p:style>
            <a:lnRef idx="0"/>
            <a:fillRef idx="0"/>
            <a:effectRef idx="0"/>
            <a:fontRef idx="minor"/>
          </p:style>
          <p:txBody>
            <a:bodyPr lIns="85320" rIns="85320" tIns="85320" bIns="85320" anchor="ctr">
              <a:noAutofit/>
            </a:bodyPr>
            <a:p>
              <a:pPr>
                <a:lnSpc>
                  <a:spcPct val="100000"/>
                </a:lnSpc>
                <a:tabLst>
                  <a:tab algn="l" pos="0"/>
                </a:tabLst>
              </a:pPr>
              <a:endParaRPr b="0" lang="pt-BR" sz="1400" strike="noStrike" u="none">
                <a:solidFill>
                  <a:srgbClr val="ffffff"/>
                </a:solidFill>
                <a:effectLst/>
                <a:uFillTx/>
                <a:latin typeface="Arial"/>
              </a:endParaRPr>
            </a:p>
          </p:txBody>
        </p:sp>
        <p:sp>
          <p:nvSpPr>
            <p:cNvPr id="417" name="Google Shape;542;p6"/>
            <p:cNvSpPr/>
            <p:nvPr/>
          </p:nvSpPr>
          <p:spPr>
            <a:xfrm>
              <a:off x="8487000" y="5947200"/>
              <a:ext cx="3422880" cy="2244600"/>
            </a:xfrm>
            <a:prstGeom prst="rect">
              <a:avLst/>
            </a:prstGeom>
            <a:noFill/>
            <a:ln w="0">
              <a:noFill/>
            </a:ln>
          </p:spPr>
          <p:style>
            <a:lnRef idx="0"/>
            <a:fillRef idx="0"/>
            <a:effectRef idx="0"/>
            <a:fontRef idx="minor"/>
          </p:style>
          <p:txBody>
            <a:bodyPr lIns="47520" rIns="47520" tIns="47520" bIns="4752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grpSp>
        <p:nvGrpSpPr>
          <p:cNvPr id="418" name="Google Shape;543;p6"/>
          <p:cNvGrpSpPr/>
          <p:nvPr/>
        </p:nvGrpSpPr>
        <p:grpSpPr>
          <a:xfrm>
            <a:off x="1028880" y="8345160"/>
            <a:ext cx="11260440" cy="913320"/>
            <a:chOff x="1028880" y="8345160"/>
            <a:chExt cx="11260440" cy="913320"/>
          </a:xfrm>
        </p:grpSpPr>
        <p:sp>
          <p:nvSpPr>
            <p:cNvPr id="419" name="Google Shape;544;p6"/>
            <p:cNvSpPr/>
            <p:nvPr/>
          </p:nvSpPr>
          <p:spPr>
            <a:xfrm>
              <a:off x="1028880" y="8381160"/>
              <a:ext cx="11260440" cy="876600"/>
            </a:xfrm>
            <a:custGeom>
              <a:avLst/>
              <a:gdLst>
                <a:gd name="textAreaLeft" fmla="*/ 0 w 11260440"/>
                <a:gd name="textAreaRight" fmla="*/ 11260800 w 11260440"/>
                <a:gd name="textAreaTop" fmla="*/ 0 h 876600"/>
                <a:gd name="textAreaBottom" fmla="*/ 876960 h 876600"/>
              </a:gdLst>
              <a:ahLst/>
              <a:cxnLst/>
              <a:rect l="textAreaLeft" t="textAreaTop" r="textAreaRight" b="textAreaBottom"/>
              <a:pathLst>
                <a:path w="2965751" h="230971">
                  <a:moveTo>
                    <a:pt x="22688" y="0"/>
                  </a:moveTo>
                  <a:lnTo>
                    <a:pt x="2943062" y="0"/>
                  </a:lnTo>
                  <a:cubicBezTo>
                    <a:pt x="2955593" y="0"/>
                    <a:pt x="2965751" y="10158"/>
                    <a:pt x="2965751" y="22688"/>
                  </a:cubicBezTo>
                  <a:lnTo>
                    <a:pt x="2965751" y="208283"/>
                  </a:lnTo>
                  <a:cubicBezTo>
                    <a:pt x="2965751" y="220813"/>
                    <a:pt x="2955593" y="230971"/>
                    <a:pt x="2943062" y="230971"/>
                  </a:cubicBezTo>
                  <a:lnTo>
                    <a:pt x="22688" y="230971"/>
                  </a:lnTo>
                  <a:cubicBezTo>
                    <a:pt x="16671" y="230971"/>
                    <a:pt x="10900" y="228580"/>
                    <a:pt x="6645" y="224326"/>
                  </a:cubicBezTo>
                  <a:cubicBezTo>
                    <a:pt x="2390" y="220071"/>
                    <a:pt x="0" y="214300"/>
                    <a:pt x="0" y="208283"/>
                  </a:cubicBezTo>
                  <a:lnTo>
                    <a:pt x="0" y="22688"/>
                  </a:lnTo>
                  <a:cubicBezTo>
                    <a:pt x="0" y="10158"/>
                    <a:pt x="10158" y="0"/>
                    <a:pt x="22688" y="0"/>
                  </a:cubicBezTo>
                  <a:close/>
                </a:path>
              </a:pathLst>
            </a:custGeom>
            <a:solidFill>
              <a:srgbClr val="a1c5e5"/>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20" name="Google Shape;545;p6"/>
            <p:cNvSpPr/>
            <p:nvPr/>
          </p:nvSpPr>
          <p:spPr>
            <a:xfrm>
              <a:off x="1028880" y="8345160"/>
              <a:ext cx="11260440" cy="913320"/>
            </a:xfrm>
            <a:prstGeom prst="rect">
              <a:avLst/>
            </a:prstGeom>
            <a:noFill/>
            <a:ln w="0">
              <a:noFill/>
            </a:ln>
          </p:spPr>
          <p:style>
            <a:lnRef idx="0"/>
            <a:fillRef idx="0"/>
            <a:effectRef idx="0"/>
            <a:fontRef idx="minor"/>
          </p:style>
          <p:txBody>
            <a:bodyPr lIns="50760" rIns="50760" tIns="50760" bIns="50760" anchor="ctr">
              <a:noAutofit/>
            </a:bodyPr>
            <a:p>
              <a:pPr algn="ctr">
                <a:lnSpc>
                  <a:spcPct val="106000"/>
                </a:lnSpc>
                <a:tabLst>
                  <a:tab algn="l" pos="0"/>
                </a:tabLst>
              </a:pPr>
              <a:endParaRPr b="0" lang="pt-BR" sz="1400" strike="noStrike" u="none">
                <a:solidFill>
                  <a:srgbClr val="000000"/>
                </a:solidFill>
                <a:effectLst/>
                <a:uFillTx/>
                <a:latin typeface="Arial"/>
              </a:endParaRPr>
            </a:p>
          </p:txBody>
        </p:sp>
      </p:grpSp>
      <p:sp>
        <p:nvSpPr>
          <p:cNvPr id="421" name="Google Shape;546;p6"/>
          <p:cNvSpPr/>
          <p:nvPr/>
        </p:nvSpPr>
        <p:spPr>
          <a:xfrm>
            <a:off x="14923080" y="2163960"/>
            <a:ext cx="1899720" cy="711360"/>
          </a:xfrm>
          <a:custGeom>
            <a:avLst/>
            <a:gdLst>
              <a:gd name="textAreaLeft" fmla="*/ 0 w 1899720"/>
              <a:gd name="textAreaRight" fmla="*/ 1900080 w 1899720"/>
              <a:gd name="textAreaTop" fmla="*/ 0 h 711360"/>
              <a:gd name="textAreaBottom" fmla="*/ 711720 h 711360"/>
            </a:gdLst>
            <a:ahLst/>
            <a:cxnLst/>
            <a:rect l="textAreaLeft" t="textAreaTop" r="textAreaRight" b="textAreaBottom"/>
            <a:pathLst>
              <a:path w="1900109" h="711677">
                <a:moveTo>
                  <a:pt x="0" y="0"/>
                </a:moveTo>
                <a:lnTo>
                  <a:pt x="1900109" y="0"/>
                </a:lnTo>
                <a:lnTo>
                  <a:pt x="1900109" y="711677"/>
                </a:lnTo>
                <a:lnTo>
                  <a:pt x="0" y="71167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22" name="Google Shape;547;p6"/>
          <p:cNvSpPr/>
          <p:nvPr/>
        </p:nvSpPr>
        <p:spPr>
          <a:xfrm>
            <a:off x="12836160" y="2125440"/>
            <a:ext cx="1919520" cy="1762200"/>
          </a:xfrm>
          <a:prstGeom prst="rect">
            <a:avLst/>
          </a:prstGeom>
          <a:noFill/>
          <a:ln w="0">
            <a:noFill/>
          </a:ln>
        </p:spPr>
        <p:style>
          <a:lnRef idx="0"/>
          <a:fillRef idx="0"/>
          <a:effectRef idx="0"/>
          <a:fontRef idx="minor"/>
        </p:style>
        <p:txBody>
          <a:bodyPr lIns="0" rIns="0" tIns="0" bIns="0" anchor="t">
            <a:spAutoFit/>
          </a:bodyPr>
          <a:p>
            <a:pPr>
              <a:lnSpc>
                <a:spcPct val="138000"/>
              </a:lnSpc>
              <a:tabLst>
                <a:tab algn="l" pos="0"/>
              </a:tabLst>
            </a:pPr>
            <a:r>
              <a:rPr b="1" lang="en-US" sz="4190" strike="noStrike" u="none">
                <a:solidFill>
                  <a:srgbClr val="000000"/>
                </a:solidFill>
                <a:effectLst/>
                <a:uFillTx/>
                <a:latin typeface="Maven Pro"/>
                <a:ea typeface="Maven Pro"/>
              </a:rPr>
              <a:t>Sobre a</a:t>
            </a:r>
            <a:endParaRPr b="0" lang="pt-BR" sz="4190" strike="noStrike" u="none">
              <a:solidFill>
                <a:srgbClr val="000000"/>
              </a:solidFill>
              <a:effectLst/>
              <a:uFillTx/>
              <a:latin typeface="Arial"/>
            </a:endParaRPr>
          </a:p>
        </p:txBody>
      </p:sp>
      <p:sp>
        <p:nvSpPr>
          <p:cNvPr id="423" name="Google Shape;548;p6"/>
          <p:cNvSpPr/>
          <p:nvPr/>
        </p:nvSpPr>
        <p:spPr>
          <a:xfrm>
            <a:off x="1643760" y="2142720"/>
            <a:ext cx="2950200" cy="139824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679" strike="noStrike" u="none">
                <a:solidFill>
                  <a:srgbClr val="ffffff"/>
                </a:solidFill>
                <a:effectLst/>
                <a:uFillTx/>
                <a:latin typeface="Maven Pro Medium"/>
                <a:ea typeface="Maven Pro Medium"/>
              </a:rPr>
              <a:t>Premium</a:t>
            </a:r>
            <a:endParaRPr b="0" lang="pt-BR" sz="1679" strike="noStrike" u="none">
              <a:solidFill>
                <a:srgbClr val="000000"/>
              </a:solidFill>
              <a:effectLst/>
              <a:uFillTx/>
              <a:latin typeface="Arial"/>
            </a:endParaRPr>
          </a:p>
          <a:p>
            <a:pPr>
              <a:lnSpc>
                <a:spcPct val="120000"/>
              </a:lnSpc>
              <a:tabLst>
                <a:tab algn="l" pos="0"/>
              </a:tabLst>
            </a:pPr>
            <a:r>
              <a:rPr b="1" lang="en-US" sz="1679" strike="noStrike" u="none">
                <a:solidFill>
                  <a:srgbClr val="ffffff"/>
                </a:solidFill>
                <a:effectLst/>
                <a:uFillTx/>
                <a:latin typeface="Maven Pro Medium"/>
                <a:ea typeface="Maven Pro Medium"/>
              </a:rPr>
              <a:t>Partner desde 2016</a:t>
            </a:r>
            <a:endParaRPr b="0" lang="pt-BR" sz="1679" strike="noStrike" u="none">
              <a:solidFill>
                <a:srgbClr val="000000"/>
              </a:solidFill>
              <a:effectLst/>
              <a:uFillTx/>
              <a:latin typeface="Arial"/>
            </a:endParaRPr>
          </a:p>
          <a:p>
            <a:pPr>
              <a:lnSpc>
                <a:spcPct val="66000"/>
              </a:lnSpc>
              <a:tabLst>
                <a:tab algn="l" pos="0"/>
              </a:tabLst>
            </a:pPr>
            <a:endParaRPr b="0" lang="pt-BR" sz="1679" strike="noStrike" u="none">
              <a:solidFill>
                <a:srgbClr val="000000"/>
              </a:solidFill>
              <a:effectLst/>
              <a:uFillTx/>
              <a:latin typeface="Arial"/>
            </a:endParaRPr>
          </a:p>
          <a:p>
            <a:pPr>
              <a:lnSpc>
                <a:spcPct val="120000"/>
              </a:lnSpc>
              <a:tabLst>
                <a:tab algn="l" pos="0"/>
              </a:tabLst>
            </a:pPr>
            <a:r>
              <a:rPr b="1" lang="en-US" sz="1679" strike="noStrike" u="none">
                <a:solidFill>
                  <a:srgbClr val="ffffff"/>
                </a:solidFill>
                <a:effectLst/>
                <a:uFillTx/>
                <a:latin typeface="Maven Pro Medium"/>
                <a:ea typeface="Maven Pro Medium"/>
              </a:rPr>
              <a:t>Provedor WA Business API desde o lançamento</a:t>
            </a:r>
            <a:endParaRPr b="0" lang="pt-BR" sz="1679" strike="noStrike" u="none">
              <a:solidFill>
                <a:srgbClr val="000000"/>
              </a:solidFill>
              <a:effectLst/>
              <a:uFillTx/>
              <a:latin typeface="Arial"/>
            </a:endParaRPr>
          </a:p>
        </p:txBody>
      </p:sp>
      <p:sp>
        <p:nvSpPr>
          <p:cNvPr id="424" name="Google Shape;549;p6"/>
          <p:cNvSpPr/>
          <p:nvPr/>
        </p:nvSpPr>
        <p:spPr>
          <a:xfrm>
            <a:off x="5386680" y="1748160"/>
            <a:ext cx="2544120" cy="2298600"/>
          </a:xfrm>
          <a:prstGeom prst="rect">
            <a:avLst/>
          </a:prstGeom>
          <a:noFill/>
          <a:ln w="0">
            <a:noFill/>
          </a:ln>
        </p:spPr>
        <p:style>
          <a:lnRef idx="0"/>
          <a:fillRef idx="0"/>
          <a:effectRef idx="0"/>
          <a:fontRef idx="minor"/>
        </p:style>
        <p:txBody>
          <a:bodyPr lIns="0" rIns="0" tIns="0" bIns="0" anchor="t">
            <a:spAutoFit/>
          </a:bodyPr>
          <a:p>
            <a:pPr>
              <a:lnSpc>
                <a:spcPct val="119000"/>
              </a:lnSpc>
              <a:tabLst>
                <a:tab algn="l" pos="0"/>
              </a:tabLst>
            </a:pPr>
            <a:r>
              <a:rPr b="1" lang="en-US" sz="6340" strike="noStrike" u="none">
                <a:solidFill>
                  <a:srgbClr val="ffffff"/>
                </a:solidFill>
                <a:effectLst/>
                <a:uFillTx/>
                <a:latin typeface="Maven Pro"/>
                <a:ea typeface="Maven Pro"/>
              </a:rPr>
              <a:t>+4000</a:t>
            </a:r>
            <a:endParaRPr b="0" lang="pt-BR" sz="6340" strike="noStrike" u="none">
              <a:solidFill>
                <a:srgbClr val="000000"/>
              </a:solidFill>
              <a:effectLst/>
              <a:uFillTx/>
              <a:latin typeface="Arial"/>
            </a:endParaRPr>
          </a:p>
        </p:txBody>
      </p:sp>
      <p:sp>
        <p:nvSpPr>
          <p:cNvPr id="425" name="Google Shape;550;p6"/>
          <p:cNvSpPr/>
          <p:nvPr/>
        </p:nvSpPr>
        <p:spPr>
          <a:xfrm>
            <a:off x="1764360" y="3967560"/>
            <a:ext cx="1941120" cy="2298600"/>
          </a:xfrm>
          <a:prstGeom prst="rect">
            <a:avLst/>
          </a:prstGeom>
          <a:noFill/>
          <a:ln w="0">
            <a:noFill/>
          </a:ln>
        </p:spPr>
        <p:style>
          <a:lnRef idx="0"/>
          <a:fillRef idx="0"/>
          <a:effectRef idx="0"/>
          <a:fontRef idx="minor"/>
        </p:style>
        <p:txBody>
          <a:bodyPr lIns="0" rIns="0" tIns="0" bIns="0" anchor="t">
            <a:spAutoFit/>
          </a:bodyPr>
          <a:p>
            <a:pPr>
              <a:lnSpc>
                <a:spcPct val="119000"/>
              </a:lnSpc>
              <a:tabLst>
                <a:tab algn="l" pos="0"/>
              </a:tabLst>
            </a:pPr>
            <a:r>
              <a:rPr b="1" lang="en-US" sz="6340" strike="noStrike" u="none">
                <a:solidFill>
                  <a:srgbClr val="ffffff"/>
                </a:solidFill>
                <a:effectLst/>
                <a:uFillTx/>
                <a:latin typeface="Maven Pro"/>
                <a:ea typeface="Maven Pro"/>
              </a:rPr>
              <a:t>+350</a:t>
            </a:r>
            <a:endParaRPr b="0" lang="pt-BR" sz="6340" strike="noStrike" u="none">
              <a:solidFill>
                <a:srgbClr val="000000"/>
              </a:solidFill>
              <a:effectLst/>
              <a:uFillTx/>
              <a:latin typeface="Arial"/>
            </a:endParaRPr>
          </a:p>
        </p:txBody>
      </p:sp>
      <p:sp>
        <p:nvSpPr>
          <p:cNvPr id="426" name="Google Shape;551;p6"/>
          <p:cNvSpPr/>
          <p:nvPr/>
        </p:nvSpPr>
        <p:spPr>
          <a:xfrm>
            <a:off x="2483280" y="6273000"/>
            <a:ext cx="1116720" cy="26658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7290" strike="noStrike" u="none">
                <a:solidFill>
                  <a:srgbClr val="ffffff"/>
                </a:solidFill>
                <a:effectLst/>
                <a:uFillTx/>
                <a:latin typeface="Maven Pro"/>
                <a:ea typeface="Maven Pro"/>
              </a:rPr>
              <a:t>25</a:t>
            </a:r>
            <a:endParaRPr b="0" lang="pt-BR" sz="7290" strike="noStrike" u="none">
              <a:solidFill>
                <a:srgbClr val="000000"/>
              </a:solidFill>
              <a:effectLst/>
              <a:uFillTx/>
              <a:latin typeface="Arial"/>
            </a:endParaRPr>
          </a:p>
        </p:txBody>
      </p:sp>
      <p:sp>
        <p:nvSpPr>
          <p:cNvPr id="427" name="Google Shape;552;p6"/>
          <p:cNvSpPr/>
          <p:nvPr/>
        </p:nvSpPr>
        <p:spPr>
          <a:xfrm>
            <a:off x="5706720" y="6299640"/>
            <a:ext cx="1624320" cy="26658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7290" strike="noStrike" u="none">
                <a:solidFill>
                  <a:srgbClr val="ffffff"/>
                </a:solidFill>
                <a:effectLst/>
                <a:uFillTx/>
                <a:latin typeface="Maven Pro"/>
                <a:ea typeface="Maven Pro"/>
              </a:rPr>
              <a:t>+32</a:t>
            </a:r>
            <a:endParaRPr b="0" lang="pt-BR" sz="7290" strike="noStrike" u="none">
              <a:solidFill>
                <a:srgbClr val="000000"/>
              </a:solidFill>
              <a:effectLst/>
              <a:uFillTx/>
              <a:latin typeface="Arial"/>
            </a:endParaRPr>
          </a:p>
        </p:txBody>
      </p:sp>
      <p:sp>
        <p:nvSpPr>
          <p:cNvPr id="428" name="Google Shape;553;p6"/>
          <p:cNvSpPr/>
          <p:nvPr/>
        </p:nvSpPr>
        <p:spPr>
          <a:xfrm>
            <a:off x="5065920" y="4020840"/>
            <a:ext cx="1488240" cy="2298600"/>
          </a:xfrm>
          <a:prstGeom prst="rect">
            <a:avLst/>
          </a:prstGeom>
          <a:noFill/>
          <a:ln w="0">
            <a:noFill/>
          </a:ln>
        </p:spPr>
        <p:style>
          <a:lnRef idx="0"/>
          <a:fillRef idx="0"/>
          <a:effectRef idx="0"/>
          <a:fontRef idx="minor"/>
        </p:style>
        <p:txBody>
          <a:bodyPr lIns="0" rIns="0" tIns="0" bIns="0" anchor="t">
            <a:spAutoFit/>
          </a:bodyPr>
          <a:p>
            <a:pPr>
              <a:lnSpc>
                <a:spcPct val="119000"/>
              </a:lnSpc>
              <a:tabLst>
                <a:tab algn="l" pos="0"/>
              </a:tabLst>
            </a:pPr>
            <a:r>
              <a:rPr b="1" lang="en-US" sz="6340" strike="noStrike" u="none">
                <a:solidFill>
                  <a:srgbClr val="ffffff"/>
                </a:solidFill>
                <a:effectLst/>
                <a:uFillTx/>
                <a:latin typeface="Maven Pro"/>
                <a:ea typeface="Maven Pro"/>
              </a:rPr>
              <a:t>+80</a:t>
            </a:r>
            <a:endParaRPr b="0" lang="pt-BR" sz="6340" strike="noStrike" u="none">
              <a:solidFill>
                <a:srgbClr val="000000"/>
              </a:solidFill>
              <a:effectLst/>
              <a:uFillTx/>
              <a:latin typeface="Arial"/>
            </a:endParaRPr>
          </a:p>
        </p:txBody>
      </p:sp>
      <p:sp>
        <p:nvSpPr>
          <p:cNvPr id="429" name="Google Shape;554;p6"/>
          <p:cNvSpPr/>
          <p:nvPr/>
        </p:nvSpPr>
        <p:spPr>
          <a:xfrm>
            <a:off x="3732480" y="4265280"/>
            <a:ext cx="679320" cy="132012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3609" strike="noStrike" u="none">
                <a:solidFill>
                  <a:srgbClr val="ffffff"/>
                </a:solidFill>
                <a:effectLst/>
                <a:uFillTx/>
                <a:latin typeface="Maven Pro"/>
                <a:ea typeface="Maven Pro"/>
              </a:rPr>
              <a:t>mil</a:t>
            </a:r>
            <a:endParaRPr b="0" lang="pt-BR" sz="3609" strike="noStrike" u="none">
              <a:solidFill>
                <a:srgbClr val="000000"/>
              </a:solidFill>
              <a:effectLst/>
              <a:uFillTx/>
              <a:latin typeface="Arial"/>
            </a:endParaRPr>
          </a:p>
        </p:txBody>
      </p:sp>
      <p:sp>
        <p:nvSpPr>
          <p:cNvPr id="430" name="Google Shape;555;p6"/>
          <p:cNvSpPr/>
          <p:nvPr/>
        </p:nvSpPr>
        <p:spPr>
          <a:xfrm>
            <a:off x="6616800" y="4289760"/>
            <a:ext cx="1563840" cy="132012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3609" strike="noStrike" u="none">
                <a:solidFill>
                  <a:srgbClr val="ffffff"/>
                </a:solidFill>
                <a:effectLst/>
                <a:uFillTx/>
                <a:latin typeface="Maven Pro"/>
                <a:ea typeface="Maven Pro"/>
              </a:rPr>
              <a:t>bilhões</a:t>
            </a:r>
            <a:endParaRPr b="0" lang="pt-BR" sz="3609" strike="noStrike" u="none">
              <a:solidFill>
                <a:srgbClr val="000000"/>
              </a:solidFill>
              <a:effectLst/>
              <a:uFillTx/>
              <a:latin typeface="Arial"/>
            </a:endParaRPr>
          </a:p>
        </p:txBody>
      </p:sp>
      <p:sp>
        <p:nvSpPr>
          <p:cNvPr id="431" name="Google Shape;556;p6"/>
          <p:cNvSpPr/>
          <p:nvPr/>
        </p:nvSpPr>
        <p:spPr>
          <a:xfrm>
            <a:off x="5627880" y="2602440"/>
            <a:ext cx="2062440" cy="1217880"/>
          </a:xfrm>
          <a:prstGeom prst="rect">
            <a:avLst/>
          </a:prstGeom>
          <a:noFill/>
          <a:ln w="0">
            <a:noFill/>
          </a:ln>
        </p:spPr>
        <p:style>
          <a:lnRef idx="0"/>
          <a:fillRef idx="0"/>
          <a:effectRef idx="0"/>
          <a:fontRef idx="minor"/>
        </p:style>
        <p:txBody>
          <a:bodyPr lIns="0" rIns="0" tIns="0" bIns="0" anchor="t">
            <a:spAutoFit/>
          </a:bodyPr>
          <a:p>
            <a:pPr algn="ctr">
              <a:lnSpc>
                <a:spcPct val="119000"/>
              </a:lnSpc>
              <a:tabLst>
                <a:tab algn="l" pos="0"/>
              </a:tabLst>
            </a:pPr>
            <a:r>
              <a:rPr b="0" lang="en-US" sz="2240" strike="noStrike" u="none">
                <a:solidFill>
                  <a:srgbClr val="ffffff"/>
                </a:solidFill>
                <a:effectLst/>
                <a:uFillTx/>
                <a:latin typeface="Maven Pro"/>
                <a:ea typeface="Maven Pro"/>
              </a:rPr>
              <a:t>marcas que confiam na Blip</a:t>
            </a:r>
            <a:endParaRPr b="0" lang="pt-BR" sz="2240" strike="noStrike" u="none">
              <a:solidFill>
                <a:srgbClr val="000000"/>
              </a:solidFill>
              <a:effectLst/>
              <a:uFillTx/>
              <a:latin typeface="Arial"/>
            </a:endParaRPr>
          </a:p>
        </p:txBody>
      </p:sp>
      <p:sp>
        <p:nvSpPr>
          <p:cNvPr id="432" name="Google Shape;557;p6"/>
          <p:cNvSpPr/>
          <p:nvPr/>
        </p:nvSpPr>
        <p:spPr>
          <a:xfrm>
            <a:off x="1872720" y="4856040"/>
            <a:ext cx="2565720" cy="1217880"/>
          </a:xfrm>
          <a:prstGeom prst="rect">
            <a:avLst/>
          </a:prstGeom>
          <a:noFill/>
          <a:ln w="0">
            <a:noFill/>
          </a:ln>
        </p:spPr>
        <p:style>
          <a:lnRef idx="0"/>
          <a:fillRef idx="0"/>
          <a:effectRef idx="0"/>
          <a:fontRef idx="minor"/>
        </p:style>
        <p:txBody>
          <a:bodyPr lIns="0" rIns="0" tIns="0" bIns="0" anchor="t">
            <a:spAutoFit/>
          </a:bodyPr>
          <a:p>
            <a:pPr algn="ctr">
              <a:lnSpc>
                <a:spcPct val="119000"/>
              </a:lnSpc>
              <a:tabLst>
                <a:tab algn="l" pos="0"/>
              </a:tabLst>
            </a:pPr>
            <a:r>
              <a:rPr b="0" lang="en-US" sz="2240" strike="noStrike" u="none">
                <a:solidFill>
                  <a:srgbClr val="ffffff"/>
                </a:solidFill>
                <a:effectLst/>
                <a:uFillTx/>
                <a:latin typeface="Maven Pro"/>
                <a:ea typeface="Maven Pro"/>
              </a:rPr>
              <a:t>contatos inteligentes criados</a:t>
            </a:r>
            <a:endParaRPr b="0" lang="pt-BR" sz="2240" strike="noStrike" u="none">
              <a:solidFill>
                <a:srgbClr val="000000"/>
              </a:solidFill>
              <a:effectLst/>
              <a:uFillTx/>
              <a:latin typeface="Arial"/>
            </a:endParaRPr>
          </a:p>
        </p:txBody>
      </p:sp>
      <p:sp>
        <p:nvSpPr>
          <p:cNvPr id="433" name="Google Shape;558;p6"/>
          <p:cNvSpPr/>
          <p:nvPr/>
        </p:nvSpPr>
        <p:spPr>
          <a:xfrm>
            <a:off x="1670400" y="7259040"/>
            <a:ext cx="2950200" cy="47052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2570" strike="noStrike" u="none">
                <a:solidFill>
                  <a:srgbClr val="ffffff"/>
                </a:solidFill>
                <a:effectLst/>
                <a:uFillTx/>
                <a:latin typeface="Maven Pro"/>
                <a:ea typeface="Maven Pro"/>
              </a:rPr>
              <a:t>anos de expertise</a:t>
            </a:r>
            <a:endParaRPr b="0" lang="pt-BR" sz="2570" strike="noStrike" u="none">
              <a:solidFill>
                <a:srgbClr val="000000"/>
              </a:solidFill>
              <a:effectLst/>
              <a:uFillTx/>
              <a:latin typeface="Arial"/>
            </a:endParaRPr>
          </a:p>
        </p:txBody>
      </p:sp>
      <p:sp>
        <p:nvSpPr>
          <p:cNvPr id="434" name="Google Shape;559;p6"/>
          <p:cNvSpPr/>
          <p:nvPr/>
        </p:nvSpPr>
        <p:spPr>
          <a:xfrm>
            <a:off x="5175000" y="7276680"/>
            <a:ext cx="2950200" cy="47052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2570" strike="noStrike" u="none">
                <a:solidFill>
                  <a:srgbClr val="ffffff"/>
                </a:solidFill>
                <a:effectLst/>
                <a:uFillTx/>
                <a:latin typeface="Maven Pro"/>
                <a:ea typeface="Maven Pro"/>
              </a:rPr>
              <a:t>países</a:t>
            </a:r>
            <a:endParaRPr b="0" lang="pt-BR" sz="2570" strike="noStrike" u="none">
              <a:solidFill>
                <a:srgbClr val="000000"/>
              </a:solidFill>
              <a:effectLst/>
              <a:uFillTx/>
              <a:latin typeface="Arial"/>
            </a:endParaRPr>
          </a:p>
        </p:txBody>
      </p:sp>
      <p:sp>
        <p:nvSpPr>
          <p:cNvPr id="435" name="Google Shape;560;p6"/>
          <p:cNvSpPr/>
          <p:nvPr/>
        </p:nvSpPr>
        <p:spPr>
          <a:xfrm>
            <a:off x="5430240" y="4873680"/>
            <a:ext cx="2565720" cy="811800"/>
          </a:xfrm>
          <a:prstGeom prst="rect">
            <a:avLst/>
          </a:prstGeom>
          <a:noFill/>
          <a:ln w="0">
            <a:noFill/>
          </a:ln>
        </p:spPr>
        <p:style>
          <a:lnRef idx="0"/>
          <a:fillRef idx="0"/>
          <a:effectRef idx="0"/>
          <a:fontRef idx="minor"/>
        </p:style>
        <p:txBody>
          <a:bodyPr lIns="0" rIns="0" tIns="0" bIns="0" anchor="t">
            <a:spAutoFit/>
          </a:bodyPr>
          <a:p>
            <a:pPr algn="ctr">
              <a:lnSpc>
                <a:spcPct val="119000"/>
              </a:lnSpc>
              <a:tabLst>
                <a:tab algn="l" pos="0"/>
              </a:tabLst>
            </a:pPr>
            <a:r>
              <a:rPr b="0" lang="en-US" sz="2240" strike="noStrike" u="none">
                <a:solidFill>
                  <a:srgbClr val="ffffff"/>
                </a:solidFill>
                <a:effectLst/>
                <a:uFillTx/>
                <a:latin typeface="Maven Pro"/>
                <a:ea typeface="Maven Pro"/>
              </a:rPr>
              <a:t>mensagens trocadas</a:t>
            </a:r>
            <a:endParaRPr b="0" lang="pt-BR" sz="2240" strike="noStrike" u="none">
              <a:solidFill>
                <a:srgbClr val="000000"/>
              </a:solidFill>
              <a:effectLst/>
              <a:uFillTx/>
              <a:latin typeface="Arial"/>
            </a:endParaRPr>
          </a:p>
        </p:txBody>
      </p:sp>
      <p:sp>
        <p:nvSpPr>
          <p:cNvPr id="436" name="Google Shape;561;p6"/>
          <p:cNvSpPr/>
          <p:nvPr/>
        </p:nvSpPr>
        <p:spPr>
          <a:xfrm>
            <a:off x="2851200" y="1648440"/>
            <a:ext cx="1742400" cy="659520"/>
          </a:xfrm>
          <a:custGeom>
            <a:avLst/>
            <a:gdLst>
              <a:gd name="textAreaLeft" fmla="*/ 0 w 1742400"/>
              <a:gd name="textAreaRight" fmla="*/ 1742760 w 1742400"/>
              <a:gd name="textAreaTop" fmla="*/ 0 h 659520"/>
              <a:gd name="textAreaBottom" fmla="*/ 659880 h 659520"/>
            </a:gdLst>
            <a:ahLst/>
            <a:cxnLst/>
            <a:rect l="textAreaLeft" t="textAreaTop" r="textAreaRight" b="textAreaBottom"/>
            <a:pathLst>
              <a:path w="1899539" h="719201">
                <a:moveTo>
                  <a:pt x="0" y="0"/>
                </a:moveTo>
                <a:lnTo>
                  <a:pt x="1899539" y="0"/>
                </a:lnTo>
                <a:lnTo>
                  <a:pt x="1899539" y="719201"/>
                </a:lnTo>
                <a:lnTo>
                  <a:pt x="0" y="71920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37" name="Google Shape;562;p6"/>
          <p:cNvSpPr/>
          <p:nvPr/>
        </p:nvSpPr>
        <p:spPr>
          <a:xfrm>
            <a:off x="9374760" y="3976560"/>
            <a:ext cx="1646640" cy="1646640"/>
          </a:xfrm>
          <a:custGeom>
            <a:avLst/>
            <a:gdLst>
              <a:gd name="textAreaLeft" fmla="*/ 0 w 1646640"/>
              <a:gd name="textAreaRight" fmla="*/ 1647000 w 1646640"/>
              <a:gd name="textAreaTop" fmla="*/ 0 h 1646640"/>
              <a:gd name="textAreaBottom" fmla="*/ 1647000 h 1646640"/>
            </a:gdLst>
            <a:ahLst/>
            <a:cxnLst/>
            <a:rect l="textAreaLeft" t="textAreaTop" r="textAreaRight" b="textAreaBottom"/>
            <a:pathLst>
              <a:path w="2124964" h="2124964">
                <a:moveTo>
                  <a:pt x="0" y="0"/>
                </a:moveTo>
                <a:lnTo>
                  <a:pt x="2124964" y="0"/>
                </a:lnTo>
                <a:lnTo>
                  <a:pt x="2124964" y="2124964"/>
                </a:lnTo>
                <a:lnTo>
                  <a:pt x="0" y="2124964"/>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38" name="Google Shape;563;p6"/>
          <p:cNvSpPr/>
          <p:nvPr/>
        </p:nvSpPr>
        <p:spPr>
          <a:xfrm>
            <a:off x="8927640" y="1438200"/>
            <a:ext cx="2441520" cy="326988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1" lang="en-US" sz="8940" strike="noStrike" u="none">
                <a:solidFill>
                  <a:srgbClr val="ffffff"/>
                </a:solidFill>
                <a:effectLst/>
                <a:uFillTx/>
                <a:latin typeface="Maven Pro"/>
                <a:ea typeface="Maven Pro"/>
              </a:rPr>
              <a:t>+58</a:t>
            </a:r>
            <a:endParaRPr b="0" lang="pt-BR" sz="8940" strike="noStrike" u="none">
              <a:solidFill>
                <a:srgbClr val="000000"/>
              </a:solidFill>
              <a:effectLst/>
              <a:uFillTx/>
              <a:latin typeface="Arial"/>
            </a:endParaRPr>
          </a:p>
        </p:txBody>
      </p:sp>
      <p:sp>
        <p:nvSpPr>
          <p:cNvPr id="439" name="Google Shape;564;p6"/>
          <p:cNvSpPr/>
          <p:nvPr/>
        </p:nvSpPr>
        <p:spPr>
          <a:xfrm>
            <a:off x="8917920" y="2956320"/>
            <a:ext cx="2461320" cy="90684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2480" strike="noStrike" u="none">
                <a:solidFill>
                  <a:srgbClr val="ffffff"/>
                </a:solidFill>
                <a:effectLst/>
                <a:uFillTx/>
                <a:latin typeface="Maven Pro"/>
                <a:ea typeface="Maven Pro"/>
              </a:rPr>
              <a:t>usuários mensais</a:t>
            </a:r>
            <a:endParaRPr b="0" lang="pt-BR" sz="2480" strike="noStrike" u="none">
              <a:solidFill>
                <a:srgbClr val="000000"/>
              </a:solidFill>
              <a:effectLst/>
              <a:uFillTx/>
              <a:latin typeface="Arial"/>
            </a:endParaRPr>
          </a:p>
        </p:txBody>
      </p:sp>
      <p:sp>
        <p:nvSpPr>
          <p:cNvPr id="440" name="Google Shape;565;p6"/>
          <p:cNvSpPr/>
          <p:nvPr/>
        </p:nvSpPr>
        <p:spPr>
          <a:xfrm>
            <a:off x="9304200" y="2606040"/>
            <a:ext cx="1688040" cy="1114920"/>
          </a:xfrm>
          <a:prstGeom prst="rect">
            <a:avLst/>
          </a:prstGeom>
          <a:noFill/>
          <a:ln w="0">
            <a:noFill/>
          </a:ln>
        </p:spPr>
        <p:style>
          <a:lnRef idx="0"/>
          <a:fillRef idx="0"/>
          <a:effectRef idx="0"/>
          <a:fontRef idx="minor"/>
        </p:style>
        <p:txBody>
          <a:bodyPr lIns="0" rIns="0" tIns="0" bIns="0" anchor="t">
            <a:spAutoFit/>
          </a:bodyPr>
          <a:p>
            <a:pPr algn="ctr">
              <a:lnSpc>
                <a:spcPct val="119000"/>
              </a:lnSpc>
              <a:tabLst>
                <a:tab algn="l" pos="0"/>
              </a:tabLst>
            </a:pPr>
            <a:r>
              <a:rPr b="1" lang="en-US" sz="3080" strike="noStrike" u="none">
                <a:solidFill>
                  <a:srgbClr val="ffffff"/>
                </a:solidFill>
                <a:effectLst/>
                <a:uFillTx/>
                <a:latin typeface="Maven Pro"/>
                <a:ea typeface="Maven Pro"/>
              </a:rPr>
              <a:t>MILHÕES</a:t>
            </a:r>
            <a:endParaRPr b="0" lang="pt-BR" sz="3080" strike="noStrike" u="none">
              <a:solidFill>
                <a:srgbClr val="000000"/>
              </a:solidFill>
              <a:effectLst/>
              <a:uFillTx/>
              <a:latin typeface="Arial"/>
            </a:endParaRPr>
          </a:p>
        </p:txBody>
      </p:sp>
      <p:sp>
        <p:nvSpPr>
          <p:cNvPr id="441" name="Google Shape;566;p6"/>
          <p:cNvSpPr/>
          <p:nvPr/>
        </p:nvSpPr>
        <p:spPr>
          <a:xfrm>
            <a:off x="8862120" y="7078320"/>
            <a:ext cx="2667960" cy="59004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1" lang="en-US" sz="3230" strike="noStrike" u="none">
                <a:solidFill>
                  <a:srgbClr val="ffffff"/>
                </a:solidFill>
                <a:effectLst/>
                <a:uFillTx/>
                <a:latin typeface="Maven Pro"/>
                <a:ea typeface="Maven Pro"/>
              </a:rPr>
              <a:t>escritórios</a:t>
            </a:r>
            <a:endParaRPr b="0" lang="pt-BR" sz="3230" strike="noStrike" u="none">
              <a:solidFill>
                <a:srgbClr val="000000"/>
              </a:solidFill>
              <a:effectLst/>
              <a:uFillTx/>
              <a:latin typeface="Arial"/>
            </a:endParaRPr>
          </a:p>
        </p:txBody>
      </p:sp>
      <p:sp>
        <p:nvSpPr>
          <p:cNvPr id="442" name="Google Shape;567;p6"/>
          <p:cNvSpPr/>
          <p:nvPr/>
        </p:nvSpPr>
        <p:spPr>
          <a:xfrm>
            <a:off x="9573480" y="6627960"/>
            <a:ext cx="604440" cy="396000"/>
          </a:xfrm>
          <a:custGeom>
            <a:avLst/>
            <a:gdLst>
              <a:gd name="textAreaLeft" fmla="*/ 0 w 604440"/>
              <a:gd name="textAreaRight" fmla="*/ 604800 w 604440"/>
              <a:gd name="textAreaTop" fmla="*/ 0 h 396000"/>
              <a:gd name="textAreaBottom" fmla="*/ 396360 h 396000"/>
            </a:gdLst>
            <a:ahLst/>
            <a:cxnLst/>
            <a:rect l="textAreaLeft" t="textAreaTop" r="textAreaRight" b="textAreaBottom"/>
            <a:pathLst>
              <a:path w="697103" h="456819">
                <a:moveTo>
                  <a:pt x="0" y="0"/>
                </a:moveTo>
                <a:lnTo>
                  <a:pt x="697103" y="0"/>
                </a:lnTo>
                <a:lnTo>
                  <a:pt x="697103" y="456819"/>
                </a:lnTo>
                <a:lnTo>
                  <a:pt x="0" y="456819"/>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43" name="Google Shape;568;p6"/>
          <p:cNvSpPr/>
          <p:nvPr/>
        </p:nvSpPr>
        <p:spPr>
          <a:xfrm>
            <a:off x="8981640" y="6627960"/>
            <a:ext cx="517320" cy="396000"/>
          </a:xfrm>
          <a:custGeom>
            <a:avLst/>
            <a:gdLst>
              <a:gd name="textAreaLeft" fmla="*/ 0 w 517320"/>
              <a:gd name="textAreaRight" fmla="*/ 517680 w 517320"/>
              <a:gd name="textAreaTop" fmla="*/ 0 h 396000"/>
              <a:gd name="textAreaBottom" fmla="*/ 396360 h 396000"/>
            </a:gdLst>
            <a:ahLst/>
            <a:cxnLst/>
            <a:rect l="textAreaLeft" t="textAreaTop" r="textAreaRight" b="textAreaBottom"/>
            <a:pathLst>
              <a:path w="596900" h="456819">
                <a:moveTo>
                  <a:pt x="0" y="0"/>
                </a:moveTo>
                <a:lnTo>
                  <a:pt x="596900" y="0"/>
                </a:lnTo>
                <a:lnTo>
                  <a:pt x="596900" y="456819"/>
                </a:lnTo>
                <a:lnTo>
                  <a:pt x="0" y="456819"/>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44" name="Google Shape;569;p6"/>
          <p:cNvSpPr/>
          <p:nvPr/>
        </p:nvSpPr>
        <p:spPr>
          <a:xfrm>
            <a:off x="10931400" y="6604200"/>
            <a:ext cx="604440" cy="396000"/>
          </a:xfrm>
          <a:custGeom>
            <a:avLst/>
            <a:gdLst>
              <a:gd name="textAreaLeft" fmla="*/ 0 w 604440"/>
              <a:gd name="textAreaRight" fmla="*/ 604800 w 604440"/>
              <a:gd name="textAreaTop" fmla="*/ 0 h 396000"/>
              <a:gd name="textAreaBottom" fmla="*/ 396360 h 396000"/>
            </a:gdLst>
            <a:ahLst/>
            <a:cxnLst/>
            <a:rect l="textAreaLeft" t="textAreaTop" r="textAreaRight" b="textAreaBottom"/>
            <a:pathLst>
              <a:path w="697103" h="456819">
                <a:moveTo>
                  <a:pt x="0" y="0"/>
                </a:moveTo>
                <a:lnTo>
                  <a:pt x="697103" y="0"/>
                </a:lnTo>
                <a:lnTo>
                  <a:pt x="697103" y="456819"/>
                </a:lnTo>
                <a:lnTo>
                  <a:pt x="0" y="456819"/>
                </a:lnTo>
                <a:lnTo>
                  <a:pt x="0" y="0"/>
                </a:lnTo>
                <a:close/>
              </a:path>
            </a:pathLst>
          </a:custGeom>
          <a:blipFill rotWithShape="0">
            <a:blip r:embed="rId7"/>
            <a:srcRect/>
            <a:stretch>
              <a:fillRect r="-14711"/>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45" name="Google Shape;570;p6"/>
          <p:cNvSpPr/>
          <p:nvPr/>
        </p:nvSpPr>
        <p:spPr>
          <a:xfrm>
            <a:off x="10252080" y="6604200"/>
            <a:ext cx="556560" cy="396000"/>
          </a:xfrm>
          <a:custGeom>
            <a:avLst/>
            <a:gdLst>
              <a:gd name="textAreaLeft" fmla="*/ 0 w 556560"/>
              <a:gd name="textAreaRight" fmla="*/ 556920 w 556560"/>
              <a:gd name="textAreaTop" fmla="*/ 0 h 396000"/>
              <a:gd name="textAreaBottom" fmla="*/ 396360 h 396000"/>
            </a:gdLst>
            <a:ahLst/>
            <a:cxnLst/>
            <a:rect l="textAreaLeft" t="textAreaTop" r="textAreaRight" b="textAreaBottom"/>
            <a:pathLst>
              <a:path w="641858" h="456819">
                <a:moveTo>
                  <a:pt x="0" y="0"/>
                </a:moveTo>
                <a:lnTo>
                  <a:pt x="641858" y="0"/>
                </a:lnTo>
                <a:lnTo>
                  <a:pt x="641858" y="456819"/>
                </a:lnTo>
                <a:lnTo>
                  <a:pt x="0" y="456819"/>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46" name="Google Shape;571;p6"/>
          <p:cNvSpPr/>
          <p:nvPr/>
        </p:nvSpPr>
        <p:spPr>
          <a:xfrm>
            <a:off x="1375560" y="8684280"/>
            <a:ext cx="10566720" cy="614520"/>
          </a:xfrm>
          <a:prstGeom prst="rect">
            <a:avLst/>
          </a:prstGeom>
          <a:noFill/>
          <a:ln w="0">
            <a:noFill/>
          </a:ln>
        </p:spPr>
        <p:style>
          <a:lnRef idx="0"/>
          <a:fillRef idx="0"/>
          <a:effectRef idx="0"/>
          <a:fontRef idx="minor"/>
        </p:style>
        <p:txBody>
          <a:bodyPr lIns="0" rIns="0" tIns="0" bIns="0" anchor="t">
            <a:spAutoFit/>
          </a:bodyPr>
          <a:p>
            <a:pPr>
              <a:lnSpc>
                <a:spcPct val="119000"/>
              </a:lnSpc>
              <a:tabLst>
                <a:tab algn="l" pos="0"/>
              </a:tabLst>
            </a:pPr>
            <a:r>
              <a:rPr b="1" lang="en-US" sz="1700" strike="noStrike" u="none">
                <a:solidFill>
                  <a:srgbClr val="201747"/>
                </a:solidFill>
                <a:effectLst/>
                <a:uFillTx/>
                <a:latin typeface="Maven Pro"/>
                <a:ea typeface="Maven Pro"/>
              </a:rPr>
              <a:t>Mais de 4000 marcas clientes. Entre elas, atendemos 240 das 500 maiores empresas (multi-indústrias</a:t>
            </a:r>
            <a:endParaRPr b="0" lang="pt-BR" sz="1700" strike="noStrike" u="none">
              <a:solidFill>
                <a:srgbClr val="000000"/>
              </a:solidFill>
              <a:effectLst/>
              <a:uFillTx/>
              <a:latin typeface="Arial"/>
            </a:endParaRPr>
          </a:p>
        </p:txBody>
      </p:sp>
      <p:pic>
        <p:nvPicPr>
          <p:cNvPr id="447" name="Google Shape;572;p6" descr=""/>
          <p:cNvPicPr/>
          <p:nvPr/>
        </p:nvPicPr>
        <p:blipFill>
          <a:blip r:embed="rId9"/>
          <a:srcRect l="4732" t="0" r="0" b="3156"/>
          <a:stretch/>
        </p:blipFill>
        <p:spPr>
          <a:xfrm rot="5400000">
            <a:off x="14439240" y="-1534320"/>
            <a:ext cx="2526120" cy="599004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5f2"/>
        </a:solidFill>
      </p:bgPr>
    </p:bg>
    <p:spTree>
      <p:nvGrpSpPr>
        <p:cNvPr id="1" name=""/>
        <p:cNvGrpSpPr/>
        <p:nvPr/>
      </p:nvGrpSpPr>
      <p:grpSpPr>
        <a:xfrm>
          <a:off x="0" y="0"/>
          <a:ext cx="0" cy="0"/>
          <a:chOff x="0" y="0"/>
          <a:chExt cx="0" cy="0"/>
        </a:xfrm>
      </p:grpSpPr>
      <p:grpSp>
        <p:nvGrpSpPr>
          <p:cNvPr id="448" name="Google Shape;581;p7"/>
          <p:cNvGrpSpPr/>
          <p:nvPr/>
        </p:nvGrpSpPr>
        <p:grpSpPr>
          <a:xfrm>
            <a:off x="9211680" y="3593160"/>
            <a:ext cx="3796920" cy="4012920"/>
            <a:chOff x="9211680" y="3593160"/>
            <a:chExt cx="3796920" cy="4012920"/>
          </a:xfrm>
        </p:grpSpPr>
        <p:sp>
          <p:nvSpPr>
            <p:cNvPr id="449" name="Google Shape;582;p7"/>
            <p:cNvSpPr/>
            <p:nvPr/>
          </p:nvSpPr>
          <p:spPr>
            <a:xfrm>
              <a:off x="9211680" y="359316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50" name="Google Shape;583;p7"/>
            <p:cNvSpPr/>
            <p:nvPr/>
          </p:nvSpPr>
          <p:spPr>
            <a:xfrm>
              <a:off x="10364760" y="5329440"/>
              <a:ext cx="546120" cy="549360"/>
            </a:xfrm>
            <a:custGeom>
              <a:avLst/>
              <a:gdLst>
                <a:gd name="textAreaLeft" fmla="*/ 0 w 546120"/>
                <a:gd name="textAreaRight" fmla="*/ 546480 w 546120"/>
                <a:gd name="textAreaTop" fmla="*/ 0 h 549360"/>
                <a:gd name="textAreaBottom" fmla="*/ 549720 h 549360"/>
              </a:gdLst>
              <a:ahLst/>
              <a:cxnLst/>
              <a:rect l="textAreaLeft" t="textAreaTop" r="textAreaRight" b="textAreaBottom"/>
              <a:pathLst>
                <a:path w="728472" h="732917">
                  <a:moveTo>
                    <a:pt x="0" y="0"/>
                  </a:moveTo>
                  <a:lnTo>
                    <a:pt x="728472" y="0"/>
                  </a:lnTo>
                  <a:lnTo>
                    <a:pt x="728472" y="732917"/>
                  </a:lnTo>
                  <a:lnTo>
                    <a:pt x="0" y="73291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1" name="Google Shape;584;p7"/>
            <p:cNvSpPr/>
            <p:nvPr/>
          </p:nvSpPr>
          <p:spPr>
            <a:xfrm>
              <a:off x="11249280" y="6096240"/>
              <a:ext cx="546120" cy="598320"/>
            </a:xfrm>
            <a:custGeom>
              <a:avLst/>
              <a:gdLst>
                <a:gd name="textAreaLeft" fmla="*/ 0 w 546120"/>
                <a:gd name="textAreaRight" fmla="*/ 546480 w 546120"/>
                <a:gd name="textAreaTop" fmla="*/ 0 h 598320"/>
                <a:gd name="textAreaBottom" fmla="*/ 598680 h 598320"/>
              </a:gdLst>
              <a:ahLst/>
              <a:cxnLst/>
              <a:rect l="textAreaLeft" t="textAreaTop" r="textAreaRight" b="textAreaBottom"/>
              <a:pathLst>
                <a:path w="728472" h="798195">
                  <a:moveTo>
                    <a:pt x="0" y="0"/>
                  </a:moveTo>
                  <a:lnTo>
                    <a:pt x="728472" y="0"/>
                  </a:lnTo>
                  <a:lnTo>
                    <a:pt x="728472" y="798195"/>
                  </a:lnTo>
                  <a:lnTo>
                    <a:pt x="0" y="79819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2" name="Google Shape;585;p7"/>
            <p:cNvSpPr/>
            <p:nvPr/>
          </p:nvSpPr>
          <p:spPr>
            <a:xfrm>
              <a:off x="10012320" y="4337280"/>
              <a:ext cx="2195640" cy="437040"/>
            </a:xfrm>
            <a:custGeom>
              <a:avLst/>
              <a:gdLst>
                <a:gd name="textAreaLeft" fmla="*/ 0 w 2195640"/>
                <a:gd name="textAreaRight" fmla="*/ 2196000 w 2195640"/>
                <a:gd name="textAreaTop" fmla="*/ 0 h 437040"/>
                <a:gd name="textAreaBottom" fmla="*/ 437400 h 437040"/>
              </a:gdLst>
              <a:ahLst/>
              <a:cxnLst/>
              <a:rect l="textAreaLeft" t="textAreaTop" r="textAreaRight" b="textAreaBottom"/>
              <a:pathLst>
                <a:path w="2927985" h="583311">
                  <a:moveTo>
                    <a:pt x="0" y="0"/>
                  </a:moveTo>
                  <a:lnTo>
                    <a:pt x="2927985" y="0"/>
                  </a:lnTo>
                  <a:lnTo>
                    <a:pt x="2927985" y="583311"/>
                  </a:lnTo>
                  <a:lnTo>
                    <a:pt x="0" y="58331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3" name="Google Shape;586;p7"/>
            <p:cNvSpPr/>
            <p:nvPr/>
          </p:nvSpPr>
          <p:spPr>
            <a:xfrm>
              <a:off x="11294640" y="5376240"/>
              <a:ext cx="455400" cy="456120"/>
            </a:xfrm>
            <a:custGeom>
              <a:avLst/>
              <a:gdLst>
                <a:gd name="textAreaLeft" fmla="*/ 0 w 455400"/>
                <a:gd name="textAreaRight" fmla="*/ 455760 w 455400"/>
                <a:gd name="textAreaTop" fmla="*/ 0 h 456120"/>
                <a:gd name="textAreaBottom" fmla="*/ 456480 h 456120"/>
              </a:gdLst>
              <a:ahLst/>
              <a:cxnLst/>
              <a:rect l="textAreaLeft" t="textAreaTop" r="textAreaRight" b="textAreaBottom"/>
              <a:pathLst>
                <a:path w="607441" h="608457">
                  <a:moveTo>
                    <a:pt x="0" y="0"/>
                  </a:moveTo>
                  <a:lnTo>
                    <a:pt x="607441" y="0"/>
                  </a:lnTo>
                  <a:lnTo>
                    <a:pt x="607441" y="608457"/>
                  </a:lnTo>
                  <a:lnTo>
                    <a:pt x="0" y="608457"/>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4" name="Google Shape;587;p7"/>
            <p:cNvSpPr/>
            <p:nvPr/>
          </p:nvSpPr>
          <p:spPr>
            <a:xfrm>
              <a:off x="10410120" y="6167520"/>
              <a:ext cx="455400" cy="456120"/>
            </a:xfrm>
            <a:custGeom>
              <a:avLst/>
              <a:gdLst>
                <a:gd name="textAreaLeft" fmla="*/ 0 w 455400"/>
                <a:gd name="textAreaRight" fmla="*/ 455760 w 455400"/>
                <a:gd name="textAreaTop" fmla="*/ 0 h 456120"/>
                <a:gd name="textAreaBottom" fmla="*/ 456480 h 456120"/>
              </a:gdLst>
              <a:ahLst/>
              <a:cxnLst/>
              <a:rect l="textAreaLeft" t="textAreaTop" r="textAreaRight" b="textAreaBottom"/>
              <a:pathLst>
                <a:path w="607441" h="608584">
                  <a:moveTo>
                    <a:pt x="0" y="0"/>
                  </a:moveTo>
                  <a:lnTo>
                    <a:pt x="607441" y="0"/>
                  </a:lnTo>
                  <a:lnTo>
                    <a:pt x="607441" y="608584"/>
                  </a:lnTo>
                  <a:lnTo>
                    <a:pt x="0" y="608584"/>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55" name="Google Shape;588;p7"/>
          <p:cNvGrpSpPr/>
          <p:nvPr/>
        </p:nvGrpSpPr>
        <p:grpSpPr>
          <a:xfrm>
            <a:off x="1346040" y="3593160"/>
            <a:ext cx="3796920" cy="4012920"/>
            <a:chOff x="1346040" y="3593160"/>
            <a:chExt cx="3796920" cy="4012920"/>
          </a:xfrm>
        </p:grpSpPr>
        <p:sp>
          <p:nvSpPr>
            <p:cNvPr id="456" name="Google Shape;589;p7"/>
            <p:cNvSpPr/>
            <p:nvPr/>
          </p:nvSpPr>
          <p:spPr>
            <a:xfrm>
              <a:off x="1346040" y="359316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40741"/>
                  </a:moveTo>
                  <a:cubicBezTo>
                    <a:pt x="0" y="152527"/>
                    <a:pt x="152527" y="0"/>
                    <a:pt x="340741" y="0"/>
                  </a:cubicBezTo>
                  <a:lnTo>
                    <a:pt x="4722495" y="0"/>
                  </a:lnTo>
                  <a:cubicBezTo>
                    <a:pt x="4910709" y="0"/>
                    <a:pt x="5063236" y="152527"/>
                    <a:pt x="5063236" y="340741"/>
                  </a:cubicBezTo>
                  <a:lnTo>
                    <a:pt x="5063236" y="5010404"/>
                  </a:lnTo>
                  <a:cubicBezTo>
                    <a:pt x="5063236" y="5198618"/>
                    <a:pt x="4910709" y="5351145"/>
                    <a:pt x="4722495" y="5351145"/>
                  </a:cubicBezTo>
                  <a:lnTo>
                    <a:pt x="340741" y="5351145"/>
                  </a:lnTo>
                  <a:cubicBezTo>
                    <a:pt x="152527" y="5351145"/>
                    <a:pt x="0" y="5198618"/>
                    <a:pt x="0" y="5010404"/>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57" name="Google Shape;590;p7"/>
            <p:cNvSpPr/>
            <p:nvPr/>
          </p:nvSpPr>
          <p:spPr>
            <a:xfrm>
              <a:off x="1991520" y="4194720"/>
              <a:ext cx="2455920" cy="750600"/>
            </a:xfrm>
            <a:custGeom>
              <a:avLst/>
              <a:gdLst>
                <a:gd name="textAreaLeft" fmla="*/ 0 w 2455920"/>
                <a:gd name="textAreaRight" fmla="*/ 2456280 w 2455920"/>
                <a:gd name="textAreaTop" fmla="*/ 0 h 750600"/>
                <a:gd name="textAreaBottom" fmla="*/ 750960 h 750600"/>
              </a:gdLst>
              <a:ahLst/>
              <a:cxnLst/>
              <a:rect l="textAreaLeft" t="textAreaTop" r="textAreaRight" b="textAreaBottom"/>
              <a:pathLst>
                <a:path w="3275203" h="1001268">
                  <a:moveTo>
                    <a:pt x="0" y="0"/>
                  </a:moveTo>
                  <a:lnTo>
                    <a:pt x="3275203" y="0"/>
                  </a:lnTo>
                  <a:lnTo>
                    <a:pt x="3275203" y="1001268"/>
                  </a:lnTo>
                  <a:lnTo>
                    <a:pt x="0" y="1001268"/>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8" name="Google Shape;591;p7"/>
            <p:cNvSpPr/>
            <p:nvPr/>
          </p:nvSpPr>
          <p:spPr>
            <a:xfrm>
              <a:off x="1993320" y="5414040"/>
              <a:ext cx="2452680" cy="361800"/>
            </a:xfrm>
            <a:custGeom>
              <a:avLst/>
              <a:gdLst>
                <a:gd name="textAreaLeft" fmla="*/ 0 w 2452680"/>
                <a:gd name="textAreaRight" fmla="*/ 2453040 w 2452680"/>
                <a:gd name="textAreaTop" fmla="*/ 0 h 361800"/>
                <a:gd name="textAreaBottom" fmla="*/ 362160 h 361800"/>
              </a:gdLst>
              <a:ahLst/>
              <a:cxnLst/>
              <a:rect l="textAreaLeft" t="textAreaTop" r="textAreaRight" b="textAreaBottom"/>
              <a:pathLst>
                <a:path w="3270504" h="482727">
                  <a:moveTo>
                    <a:pt x="0" y="0"/>
                  </a:moveTo>
                  <a:lnTo>
                    <a:pt x="3270504" y="0"/>
                  </a:lnTo>
                  <a:lnTo>
                    <a:pt x="3270504" y="482727"/>
                  </a:lnTo>
                  <a:lnTo>
                    <a:pt x="0" y="482727"/>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59" name="Google Shape;592;p7"/>
            <p:cNvSpPr/>
            <p:nvPr/>
          </p:nvSpPr>
          <p:spPr>
            <a:xfrm>
              <a:off x="2468520" y="6006600"/>
              <a:ext cx="1501560" cy="750600"/>
            </a:xfrm>
            <a:custGeom>
              <a:avLst/>
              <a:gdLst>
                <a:gd name="textAreaLeft" fmla="*/ 0 w 1501560"/>
                <a:gd name="textAreaRight" fmla="*/ 1501920 w 1501560"/>
                <a:gd name="textAreaTop" fmla="*/ 0 h 750600"/>
                <a:gd name="textAreaBottom" fmla="*/ 750960 h 750600"/>
              </a:gdLst>
              <a:ahLst/>
              <a:cxnLst/>
              <a:rect l="textAreaLeft" t="textAreaTop" r="textAreaRight" b="textAreaBottom"/>
              <a:pathLst>
                <a:path w="2002536" h="1001268">
                  <a:moveTo>
                    <a:pt x="0" y="0"/>
                  </a:moveTo>
                  <a:lnTo>
                    <a:pt x="2002536" y="0"/>
                  </a:lnTo>
                  <a:lnTo>
                    <a:pt x="2002536" y="1001268"/>
                  </a:lnTo>
                  <a:lnTo>
                    <a:pt x="0" y="1001268"/>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60" name="Google Shape;593;p7"/>
          <p:cNvGrpSpPr/>
          <p:nvPr/>
        </p:nvGrpSpPr>
        <p:grpSpPr>
          <a:xfrm>
            <a:off x="13144320" y="3596400"/>
            <a:ext cx="3796920" cy="4012920"/>
            <a:chOff x="13144320" y="3596400"/>
            <a:chExt cx="3796920" cy="4012920"/>
          </a:xfrm>
        </p:grpSpPr>
        <p:sp>
          <p:nvSpPr>
            <p:cNvPr id="461" name="Google Shape;594;p7"/>
            <p:cNvSpPr/>
            <p:nvPr/>
          </p:nvSpPr>
          <p:spPr>
            <a:xfrm>
              <a:off x="13144320" y="359640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62" name="Google Shape;595;p7"/>
            <p:cNvSpPr/>
            <p:nvPr/>
          </p:nvSpPr>
          <p:spPr>
            <a:xfrm>
              <a:off x="14736960" y="5449680"/>
              <a:ext cx="611640" cy="623160"/>
            </a:xfrm>
            <a:custGeom>
              <a:avLst/>
              <a:gdLst>
                <a:gd name="textAreaLeft" fmla="*/ 0 w 611640"/>
                <a:gd name="textAreaRight" fmla="*/ 612000 w 611640"/>
                <a:gd name="textAreaTop" fmla="*/ 0 h 623160"/>
                <a:gd name="textAreaBottom" fmla="*/ 623520 h 623160"/>
              </a:gdLst>
              <a:ahLst/>
              <a:cxnLst/>
              <a:rect l="textAreaLeft" t="textAreaTop" r="textAreaRight" b="textAreaBottom"/>
              <a:pathLst>
                <a:path w="816102" h="831469">
                  <a:moveTo>
                    <a:pt x="0" y="0"/>
                  </a:moveTo>
                  <a:lnTo>
                    <a:pt x="816102" y="0"/>
                  </a:lnTo>
                  <a:lnTo>
                    <a:pt x="816102" y="831469"/>
                  </a:lnTo>
                  <a:lnTo>
                    <a:pt x="0" y="831469"/>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63" name="Google Shape;596;p7"/>
            <p:cNvSpPr/>
            <p:nvPr/>
          </p:nvSpPr>
          <p:spPr>
            <a:xfrm>
              <a:off x="14073120" y="6314400"/>
              <a:ext cx="1939680" cy="58500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1600" strike="noStrike" u="none">
                  <a:solidFill>
                    <a:srgbClr val="201747"/>
                  </a:solidFill>
                  <a:effectLst/>
                  <a:uFillTx/>
                  <a:latin typeface="Maven Pro"/>
                  <a:ea typeface="Maven Pro"/>
                </a:rPr>
                <a:t>Apple Messages for Business</a:t>
              </a:r>
              <a:endParaRPr b="0" lang="pt-BR" sz="1600" strike="noStrike" u="none">
                <a:solidFill>
                  <a:srgbClr val="ffffff"/>
                </a:solidFill>
                <a:effectLst/>
                <a:uFillTx/>
                <a:latin typeface="Arial"/>
              </a:endParaRPr>
            </a:p>
          </p:txBody>
        </p:sp>
        <p:sp>
          <p:nvSpPr>
            <p:cNvPr id="464" name="Google Shape;597;p7"/>
            <p:cNvSpPr/>
            <p:nvPr/>
          </p:nvSpPr>
          <p:spPr>
            <a:xfrm>
              <a:off x="13981680" y="4034160"/>
              <a:ext cx="2122560" cy="1060920"/>
            </a:xfrm>
            <a:custGeom>
              <a:avLst/>
              <a:gdLst>
                <a:gd name="textAreaLeft" fmla="*/ 0 w 2122560"/>
                <a:gd name="textAreaRight" fmla="*/ 2122920 w 2122560"/>
                <a:gd name="textAreaTop" fmla="*/ 0 h 1060920"/>
                <a:gd name="textAreaBottom" fmla="*/ 1061280 h 1060920"/>
              </a:gdLst>
              <a:ahLst/>
              <a:cxnLst/>
              <a:rect l="textAreaLeft" t="textAreaTop" r="textAreaRight" b="textAreaBottom"/>
              <a:pathLst>
                <a:path w="2830449" h="1415161">
                  <a:moveTo>
                    <a:pt x="0" y="0"/>
                  </a:moveTo>
                  <a:lnTo>
                    <a:pt x="2830449" y="0"/>
                  </a:lnTo>
                  <a:lnTo>
                    <a:pt x="2830449" y="1415161"/>
                  </a:lnTo>
                  <a:lnTo>
                    <a:pt x="0" y="1415161"/>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65" name="Google Shape;598;p7"/>
          <p:cNvGrpSpPr/>
          <p:nvPr/>
        </p:nvGrpSpPr>
        <p:grpSpPr>
          <a:xfrm>
            <a:off x="5279040" y="3596400"/>
            <a:ext cx="3796920" cy="4012920"/>
            <a:chOff x="5279040" y="3596400"/>
            <a:chExt cx="3796920" cy="4012920"/>
          </a:xfrm>
        </p:grpSpPr>
        <p:sp>
          <p:nvSpPr>
            <p:cNvPr id="466" name="Google Shape;599;p7"/>
            <p:cNvSpPr/>
            <p:nvPr/>
          </p:nvSpPr>
          <p:spPr>
            <a:xfrm>
              <a:off x="5279040" y="359640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67" name="Google Shape;600;p7"/>
            <p:cNvSpPr/>
            <p:nvPr/>
          </p:nvSpPr>
          <p:spPr>
            <a:xfrm>
              <a:off x="5949360" y="4310640"/>
              <a:ext cx="2455920" cy="518760"/>
            </a:xfrm>
            <a:custGeom>
              <a:avLst/>
              <a:gdLst>
                <a:gd name="textAreaLeft" fmla="*/ 0 w 2455920"/>
                <a:gd name="textAreaRight" fmla="*/ 2456280 w 2455920"/>
                <a:gd name="textAreaTop" fmla="*/ 0 h 518760"/>
                <a:gd name="textAreaBottom" fmla="*/ 519120 h 518760"/>
              </a:gdLst>
              <a:ahLst/>
              <a:cxnLst/>
              <a:rect l="textAreaLeft" t="textAreaTop" r="textAreaRight" b="textAreaBottom"/>
              <a:pathLst>
                <a:path w="3275203" h="692023">
                  <a:moveTo>
                    <a:pt x="0" y="0"/>
                  </a:moveTo>
                  <a:lnTo>
                    <a:pt x="3275203" y="0"/>
                  </a:lnTo>
                  <a:lnTo>
                    <a:pt x="3275203" y="692023"/>
                  </a:lnTo>
                  <a:lnTo>
                    <a:pt x="0" y="692023"/>
                  </a:lnTo>
                  <a:lnTo>
                    <a:pt x="0" y="0"/>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68" name="Google Shape;601;p7"/>
            <p:cNvSpPr/>
            <p:nvPr/>
          </p:nvSpPr>
          <p:spPr>
            <a:xfrm>
              <a:off x="6246000" y="5848920"/>
              <a:ext cx="1863000" cy="1181880"/>
            </a:xfrm>
            <a:custGeom>
              <a:avLst/>
              <a:gdLst>
                <a:gd name="textAreaLeft" fmla="*/ 0 w 1863000"/>
                <a:gd name="textAreaRight" fmla="*/ 1863360 w 1863000"/>
                <a:gd name="textAreaTop" fmla="*/ 0 h 1181880"/>
                <a:gd name="textAreaBottom" fmla="*/ 1182240 h 1181880"/>
              </a:gdLst>
              <a:ahLst/>
              <a:cxnLst/>
              <a:rect l="textAreaLeft" t="textAreaTop" r="textAreaRight" b="textAreaBottom"/>
              <a:pathLst>
                <a:path w="2484628" h="1576451">
                  <a:moveTo>
                    <a:pt x="0" y="0"/>
                  </a:moveTo>
                  <a:lnTo>
                    <a:pt x="2484628" y="0"/>
                  </a:lnTo>
                  <a:lnTo>
                    <a:pt x="2484628" y="1576451"/>
                  </a:lnTo>
                  <a:lnTo>
                    <a:pt x="0" y="1576451"/>
                  </a:lnTo>
                  <a:lnTo>
                    <a:pt x="0" y="0"/>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69" name="Google Shape;602;p7"/>
            <p:cNvSpPr/>
            <p:nvPr/>
          </p:nvSpPr>
          <p:spPr>
            <a:xfrm>
              <a:off x="6079680" y="5096160"/>
              <a:ext cx="2195640" cy="589320"/>
            </a:xfrm>
            <a:custGeom>
              <a:avLst/>
              <a:gdLst>
                <a:gd name="textAreaLeft" fmla="*/ 0 w 2195640"/>
                <a:gd name="textAreaRight" fmla="*/ 2196000 w 2195640"/>
                <a:gd name="textAreaTop" fmla="*/ 0 h 589320"/>
                <a:gd name="textAreaBottom" fmla="*/ 589680 h 589320"/>
              </a:gdLst>
              <a:ahLst/>
              <a:cxnLst/>
              <a:rect l="textAreaLeft" t="textAreaTop" r="textAreaRight" b="textAreaBottom"/>
              <a:pathLst>
                <a:path w="2927985" h="786384">
                  <a:moveTo>
                    <a:pt x="0" y="0"/>
                  </a:moveTo>
                  <a:lnTo>
                    <a:pt x="2927985" y="0"/>
                  </a:lnTo>
                  <a:lnTo>
                    <a:pt x="2927985" y="786384"/>
                  </a:lnTo>
                  <a:lnTo>
                    <a:pt x="0" y="786384"/>
                  </a:lnTo>
                  <a:lnTo>
                    <a:pt x="0" y="0"/>
                  </a:ln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sp>
        <p:nvSpPr>
          <p:cNvPr id="470" name="Google Shape;603;p7"/>
          <p:cNvSpPr/>
          <p:nvPr/>
        </p:nvSpPr>
        <p:spPr>
          <a:xfrm>
            <a:off x="8430840" y="8723880"/>
            <a:ext cx="1426320" cy="533880"/>
          </a:xfrm>
          <a:custGeom>
            <a:avLst/>
            <a:gdLst>
              <a:gd name="textAreaLeft" fmla="*/ 0 w 1426320"/>
              <a:gd name="textAreaRight" fmla="*/ 1426680 w 1426320"/>
              <a:gd name="textAreaTop" fmla="*/ 0 h 533880"/>
              <a:gd name="textAreaBottom" fmla="*/ 534240 h 533880"/>
            </a:gdLst>
            <a:ahLst/>
            <a:cxnLst/>
            <a:rect l="textAreaLeft" t="textAreaTop" r="textAreaRight" b="textAreaBottom"/>
            <a:pathLst>
              <a:path w="1426579" h="534319">
                <a:moveTo>
                  <a:pt x="0" y="0"/>
                </a:moveTo>
                <a:lnTo>
                  <a:pt x="1426580" y="0"/>
                </a:lnTo>
                <a:lnTo>
                  <a:pt x="1426580" y="534319"/>
                </a:lnTo>
                <a:lnTo>
                  <a:pt x="0" y="534319"/>
                </a:lnTo>
                <a:lnTo>
                  <a:pt x="0" y="0"/>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1" name="Google Shape;604;p7"/>
          <p:cNvSpPr/>
          <p:nvPr/>
        </p:nvSpPr>
        <p:spPr>
          <a:xfrm>
            <a:off x="1284840" y="2292120"/>
            <a:ext cx="15412680" cy="73080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1" lang="en-US" sz="4000" strike="noStrike" u="none">
                <a:solidFill>
                  <a:srgbClr val="ffffff"/>
                </a:solidFill>
                <a:effectLst/>
                <a:uFillTx/>
                <a:latin typeface="Maven Pro"/>
                <a:ea typeface="Maven Pro"/>
              </a:rPr>
              <a:t>Somos aliados de gigantes globais:</a:t>
            </a:r>
            <a:endParaRPr b="0" lang="pt-BR" sz="4000" strike="noStrike" u="none">
              <a:solidFill>
                <a:srgbClr val="ffffff"/>
              </a:solidFill>
              <a:effectLst/>
              <a:uFillTx/>
              <a:latin typeface="Arial"/>
            </a:endParaRPr>
          </a:p>
        </p:txBody>
      </p:sp>
      <p:sp>
        <p:nvSpPr>
          <p:cNvPr id="472" name="Google Shape;605;p7"/>
          <p:cNvSpPr/>
          <p:nvPr/>
        </p:nvSpPr>
        <p:spPr>
          <a:xfrm>
            <a:off x="-2402640" y="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grpSp>
        <p:nvGrpSpPr>
          <p:cNvPr id="473" name="Google Shape;606;p7"/>
          <p:cNvGrpSpPr/>
          <p:nvPr/>
        </p:nvGrpSpPr>
        <p:grpSpPr>
          <a:xfrm>
            <a:off x="9211680" y="3593160"/>
            <a:ext cx="3796920" cy="4012920"/>
            <a:chOff x="9211680" y="3593160"/>
            <a:chExt cx="3796920" cy="4012920"/>
          </a:xfrm>
        </p:grpSpPr>
        <p:sp>
          <p:nvSpPr>
            <p:cNvPr id="474" name="Google Shape;607;p7"/>
            <p:cNvSpPr/>
            <p:nvPr/>
          </p:nvSpPr>
          <p:spPr>
            <a:xfrm>
              <a:off x="9211680" y="359316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75" name="Google Shape;608;p7"/>
            <p:cNvSpPr/>
            <p:nvPr/>
          </p:nvSpPr>
          <p:spPr>
            <a:xfrm>
              <a:off x="10364760" y="5329440"/>
              <a:ext cx="546120" cy="549360"/>
            </a:xfrm>
            <a:custGeom>
              <a:avLst/>
              <a:gdLst>
                <a:gd name="textAreaLeft" fmla="*/ 0 w 546120"/>
                <a:gd name="textAreaRight" fmla="*/ 546480 w 546120"/>
                <a:gd name="textAreaTop" fmla="*/ 0 h 549360"/>
                <a:gd name="textAreaBottom" fmla="*/ 549720 h 549360"/>
              </a:gdLst>
              <a:ahLst/>
              <a:cxnLst/>
              <a:rect l="textAreaLeft" t="textAreaTop" r="textAreaRight" b="textAreaBottom"/>
              <a:pathLst>
                <a:path w="728472" h="732917">
                  <a:moveTo>
                    <a:pt x="0" y="0"/>
                  </a:moveTo>
                  <a:lnTo>
                    <a:pt x="728472" y="0"/>
                  </a:lnTo>
                  <a:lnTo>
                    <a:pt x="728472" y="732917"/>
                  </a:lnTo>
                  <a:lnTo>
                    <a:pt x="0" y="732917"/>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6" name="Google Shape;609;p7"/>
            <p:cNvSpPr/>
            <p:nvPr/>
          </p:nvSpPr>
          <p:spPr>
            <a:xfrm>
              <a:off x="11249280" y="6096240"/>
              <a:ext cx="546120" cy="598320"/>
            </a:xfrm>
            <a:custGeom>
              <a:avLst/>
              <a:gdLst>
                <a:gd name="textAreaLeft" fmla="*/ 0 w 546120"/>
                <a:gd name="textAreaRight" fmla="*/ 546480 w 546120"/>
                <a:gd name="textAreaTop" fmla="*/ 0 h 598320"/>
                <a:gd name="textAreaBottom" fmla="*/ 598680 h 598320"/>
              </a:gdLst>
              <a:ahLst/>
              <a:cxnLst/>
              <a:rect l="textAreaLeft" t="textAreaTop" r="textAreaRight" b="textAreaBottom"/>
              <a:pathLst>
                <a:path w="728472" h="798195">
                  <a:moveTo>
                    <a:pt x="0" y="0"/>
                  </a:moveTo>
                  <a:lnTo>
                    <a:pt x="728472" y="0"/>
                  </a:lnTo>
                  <a:lnTo>
                    <a:pt x="728472" y="798195"/>
                  </a:lnTo>
                  <a:lnTo>
                    <a:pt x="0" y="798195"/>
                  </a:lnTo>
                  <a:lnTo>
                    <a:pt x="0" y="0"/>
                  </a:lnTo>
                  <a:close/>
                </a:path>
              </a:pathLst>
            </a:custGeom>
            <a:blipFill rotWithShape="0">
              <a:blip r:embed="rId1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7" name="Google Shape;610;p7"/>
            <p:cNvSpPr/>
            <p:nvPr/>
          </p:nvSpPr>
          <p:spPr>
            <a:xfrm>
              <a:off x="10012320" y="4337280"/>
              <a:ext cx="2195640" cy="437040"/>
            </a:xfrm>
            <a:custGeom>
              <a:avLst/>
              <a:gdLst>
                <a:gd name="textAreaLeft" fmla="*/ 0 w 2195640"/>
                <a:gd name="textAreaRight" fmla="*/ 2196000 w 2195640"/>
                <a:gd name="textAreaTop" fmla="*/ 0 h 437040"/>
                <a:gd name="textAreaBottom" fmla="*/ 437400 h 437040"/>
              </a:gdLst>
              <a:ahLst/>
              <a:cxnLst/>
              <a:rect l="textAreaLeft" t="textAreaTop" r="textAreaRight" b="textAreaBottom"/>
              <a:pathLst>
                <a:path w="2927985" h="583311">
                  <a:moveTo>
                    <a:pt x="0" y="0"/>
                  </a:moveTo>
                  <a:lnTo>
                    <a:pt x="2927985" y="0"/>
                  </a:lnTo>
                  <a:lnTo>
                    <a:pt x="2927985" y="583311"/>
                  </a:lnTo>
                  <a:lnTo>
                    <a:pt x="0" y="583311"/>
                  </a:lnTo>
                  <a:lnTo>
                    <a:pt x="0" y="0"/>
                  </a:lnTo>
                  <a:close/>
                </a:path>
              </a:pathLst>
            </a:custGeom>
            <a:blipFill rotWithShape="0">
              <a:blip r:embed="rId1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8" name="Google Shape;611;p7"/>
            <p:cNvSpPr/>
            <p:nvPr/>
          </p:nvSpPr>
          <p:spPr>
            <a:xfrm>
              <a:off x="11294640" y="5376240"/>
              <a:ext cx="455400" cy="456120"/>
            </a:xfrm>
            <a:custGeom>
              <a:avLst/>
              <a:gdLst>
                <a:gd name="textAreaLeft" fmla="*/ 0 w 455400"/>
                <a:gd name="textAreaRight" fmla="*/ 455760 w 455400"/>
                <a:gd name="textAreaTop" fmla="*/ 0 h 456120"/>
                <a:gd name="textAreaBottom" fmla="*/ 456480 h 456120"/>
              </a:gdLst>
              <a:ahLst/>
              <a:cxnLst/>
              <a:rect l="textAreaLeft" t="textAreaTop" r="textAreaRight" b="textAreaBottom"/>
              <a:pathLst>
                <a:path w="607441" h="608457">
                  <a:moveTo>
                    <a:pt x="0" y="0"/>
                  </a:moveTo>
                  <a:lnTo>
                    <a:pt x="607441" y="0"/>
                  </a:lnTo>
                  <a:lnTo>
                    <a:pt x="607441" y="608457"/>
                  </a:lnTo>
                  <a:lnTo>
                    <a:pt x="0" y="608457"/>
                  </a:lnTo>
                  <a:lnTo>
                    <a:pt x="0" y="0"/>
                  </a:lnTo>
                  <a:close/>
                </a:path>
              </a:pathLst>
            </a:custGeom>
            <a:blipFill rotWithShape="0">
              <a:blip r:embed="rId1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79" name="Google Shape;612;p7"/>
            <p:cNvSpPr/>
            <p:nvPr/>
          </p:nvSpPr>
          <p:spPr>
            <a:xfrm>
              <a:off x="10410120" y="6167520"/>
              <a:ext cx="455400" cy="456120"/>
            </a:xfrm>
            <a:custGeom>
              <a:avLst/>
              <a:gdLst>
                <a:gd name="textAreaLeft" fmla="*/ 0 w 455400"/>
                <a:gd name="textAreaRight" fmla="*/ 455760 w 455400"/>
                <a:gd name="textAreaTop" fmla="*/ 0 h 456120"/>
                <a:gd name="textAreaBottom" fmla="*/ 456480 h 456120"/>
              </a:gdLst>
              <a:ahLst/>
              <a:cxnLst/>
              <a:rect l="textAreaLeft" t="textAreaTop" r="textAreaRight" b="textAreaBottom"/>
              <a:pathLst>
                <a:path w="607441" h="608584">
                  <a:moveTo>
                    <a:pt x="0" y="0"/>
                  </a:moveTo>
                  <a:lnTo>
                    <a:pt x="607441" y="0"/>
                  </a:lnTo>
                  <a:lnTo>
                    <a:pt x="607441" y="608584"/>
                  </a:lnTo>
                  <a:lnTo>
                    <a:pt x="0" y="608584"/>
                  </a:lnTo>
                  <a:lnTo>
                    <a:pt x="0" y="0"/>
                  </a:lnTo>
                  <a:close/>
                </a:path>
              </a:pathLst>
            </a:custGeom>
            <a:blipFill rotWithShape="0">
              <a:blip r:embed="rId1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80" name="Google Shape;613;p7"/>
          <p:cNvGrpSpPr/>
          <p:nvPr/>
        </p:nvGrpSpPr>
        <p:grpSpPr>
          <a:xfrm>
            <a:off x="1346040" y="3593160"/>
            <a:ext cx="3796920" cy="4012920"/>
            <a:chOff x="1346040" y="3593160"/>
            <a:chExt cx="3796920" cy="4012920"/>
          </a:xfrm>
        </p:grpSpPr>
        <p:sp>
          <p:nvSpPr>
            <p:cNvPr id="481" name="Google Shape;614;p7"/>
            <p:cNvSpPr/>
            <p:nvPr/>
          </p:nvSpPr>
          <p:spPr>
            <a:xfrm>
              <a:off x="1346040" y="359316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40741"/>
                  </a:moveTo>
                  <a:cubicBezTo>
                    <a:pt x="0" y="152527"/>
                    <a:pt x="152527" y="0"/>
                    <a:pt x="340741" y="0"/>
                  </a:cubicBezTo>
                  <a:lnTo>
                    <a:pt x="4722495" y="0"/>
                  </a:lnTo>
                  <a:cubicBezTo>
                    <a:pt x="4910709" y="0"/>
                    <a:pt x="5063236" y="152527"/>
                    <a:pt x="5063236" y="340741"/>
                  </a:cubicBezTo>
                  <a:lnTo>
                    <a:pt x="5063236" y="5010404"/>
                  </a:lnTo>
                  <a:cubicBezTo>
                    <a:pt x="5063236" y="5198618"/>
                    <a:pt x="4910709" y="5351145"/>
                    <a:pt x="4722495" y="5351145"/>
                  </a:cubicBezTo>
                  <a:lnTo>
                    <a:pt x="340741" y="5351145"/>
                  </a:lnTo>
                  <a:cubicBezTo>
                    <a:pt x="152527" y="5351145"/>
                    <a:pt x="0" y="5198618"/>
                    <a:pt x="0" y="5010404"/>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82" name="Google Shape;615;p7"/>
            <p:cNvSpPr/>
            <p:nvPr/>
          </p:nvSpPr>
          <p:spPr>
            <a:xfrm>
              <a:off x="1991520" y="4194720"/>
              <a:ext cx="2455920" cy="750600"/>
            </a:xfrm>
            <a:custGeom>
              <a:avLst/>
              <a:gdLst>
                <a:gd name="textAreaLeft" fmla="*/ 0 w 2455920"/>
                <a:gd name="textAreaRight" fmla="*/ 2456280 w 2455920"/>
                <a:gd name="textAreaTop" fmla="*/ 0 h 750600"/>
                <a:gd name="textAreaBottom" fmla="*/ 750960 h 750600"/>
              </a:gdLst>
              <a:ahLst/>
              <a:cxnLst/>
              <a:rect l="textAreaLeft" t="textAreaTop" r="textAreaRight" b="textAreaBottom"/>
              <a:pathLst>
                <a:path w="3275203" h="1001268">
                  <a:moveTo>
                    <a:pt x="0" y="0"/>
                  </a:moveTo>
                  <a:lnTo>
                    <a:pt x="3275203" y="0"/>
                  </a:lnTo>
                  <a:lnTo>
                    <a:pt x="3275203" y="1001268"/>
                  </a:lnTo>
                  <a:lnTo>
                    <a:pt x="0" y="1001268"/>
                  </a:lnTo>
                  <a:lnTo>
                    <a:pt x="0" y="0"/>
                  </a:lnTo>
                  <a:close/>
                </a:path>
              </a:pathLst>
            </a:custGeom>
            <a:blipFill rotWithShape="0">
              <a:blip r:embed="rId2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83" name="Google Shape;616;p7"/>
            <p:cNvSpPr/>
            <p:nvPr/>
          </p:nvSpPr>
          <p:spPr>
            <a:xfrm>
              <a:off x="1993320" y="5414040"/>
              <a:ext cx="2452680" cy="361800"/>
            </a:xfrm>
            <a:custGeom>
              <a:avLst/>
              <a:gdLst>
                <a:gd name="textAreaLeft" fmla="*/ 0 w 2452680"/>
                <a:gd name="textAreaRight" fmla="*/ 2453040 w 2452680"/>
                <a:gd name="textAreaTop" fmla="*/ 0 h 361800"/>
                <a:gd name="textAreaBottom" fmla="*/ 362160 h 361800"/>
              </a:gdLst>
              <a:ahLst/>
              <a:cxnLst/>
              <a:rect l="textAreaLeft" t="textAreaTop" r="textAreaRight" b="textAreaBottom"/>
              <a:pathLst>
                <a:path w="3270504" h="482727">
                  <a:moveTo>
                    <a:pt x="0" y="0"/>
                  </a:moveTo>
                  <a:lnTo>
                    <a:pt x="3270504" y="0"/>
                  </a:lnTo>
                  <a:lnTo>
                    <a:pt x="3270504" y="482727"/>
                  </a:lnTo>
                  <a:lnTo>
                    <a:pt x="0" y="482727"/>
                  </a:lnTo>
                  <a:lnTo>
                    <a:pt x="0" y="0"/>
                  </a:lnTo>
                  <a:close/>
                </a:path>
              </a:pathLst>
            </a:custGeom>
            <a:blipFill rotWithShape="0">
              <a:blip r:embed="rId2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84" name="Google Shape;617;p7"/>
            <p:cNvSpPr/>
            <p:nvPr/>
          </p:nvSpPr>
          <p:spPr>
            <a:xfrm>
              <a:off x="2468520" y="6006600"/>
              <a:ext cx="1501560" cy="750600"/>
            </a:xfrm>
            <a:custGeom>
              <a:avLst/>
              <a:gdLst>
                <a:gd name="textAreaLeft" fmla="*/ 0 w 1501560"/>
                <a:gd name="textAreaRight" fmla="*/ 1501920 w 1501560"/>
                <a:gd name="textAreaTop" fmla="*/ 0 h 750600"/>
                <a:gd name="textAreaBottom" fmla="*/ 750960 h 750600"/>
              </a:gdLst>
              <a:ahLst/>
              <a:cxnLst/>
              <a:rect l="textAreaLeft" t="textAreaTop" r="textAreaRight" b="textAreaBottom"/>
              <a:pathLst>
                <a:path w="2002536" h="1001268">
                  <a:moveTo>
                    <a:pt x="0" y="0"/>
                  </a:moveTo>
                  <a:lnTo>
                    <a:pt x="2002536" y="0"/>
                  </a:lnTo>
                  <a:lnTo>
                    <a:pt x="2002536" y="1001268"/>
                  </a:lnTo>
                  <a:lnTo>
                    <a:pt x="0" y="1001268"/>
                  </a:lnTo>
                  <a:lnTo>
                    <a:pt x="0" y="0"/>
                  </a:lnTo>
                  <a:close/>
                </a:path>
              </a:pathLst>
            </a:custGeom>
            <a:blipFill rotWithShape="0">
              <a:blip r:embed="rId2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85" name="Google Shape;618;p7"/>
          <p:cNvGrpSpPr/>
          <p:nvPr/>
        </p:nvGrpSpPr>
        <p:grpSpPr>
          <a:xfrm>
            <a:off x="13144320" y="3596400"/>
            <a:ext cx="3796920" cy="4012920"/>
            <a:chOff x="13144320" y="3596400"/>
            <a:chExt cx="3796920" cy="4012920"/>
          </a:xfrm>
        </p:grpSpPr>
        <p:sp>
          <p:nvSpPr>
            <p:cNvPr id="486" name="Google Shape;619;p7"/>
            <p:cNvSpPr/>
            <p:nvPr/>
          </p:nvSpPr>
          <p:spPr>
            <a:xfrm>
              <a:off x="13144320" y="359640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87" name="Google Shape;620;p7"/>
            <p:cNvSpPr/>
            <p:nvPr/>
          </p:nvSpPr>
          <p:spPr>
            <a:xfrm>
              <a:off x="14736960" y="5449680"/>
              <a:ext cx="611640" cy="623160"/>
            </a:xfrm>
            <a:custGeom>
              <a:avLst/>
              <a:gdLst>
                <a:gd name="textAreaLeft" fmla="*/ 0 w 611640"/>
                <a:gd name="textAreaRight" fmla="*/ 612000 w 611640"/>
                <a:gd name="textAreaTop" fmla="*/ 0 h 623160"/>
                <a:gd name="textAreaBottom" fmla="*/ 623520 h 623160"/>
              </a:gdLst>
              <a:ahLst/>
              <a:cxnLst/>
              <a:rect l="textAreaLeft" t="textAreaTop" r="textAreaRight" b="textAreaBottom"/>
              <a:pathLst>
                <a:path w="816102" h="831469">
                  <a:moveTo>
                    <a:pt x="0" y="0"/>
                  </a:moveTo>
                  <a:lnTo>
                    <a:pt x="816102" y="0"/>
                  </a:lnTo>
                  <a:lnTo>
                    <a:pt x="816102" y="831469"/>
                  </a:lnTo>
                  <a:lnTo>
                    <a:pt x="0" y="831469"/>
                  </a:lnTo>
                  <a:lnTo>
                    <a:pt x="0" y="0"/>
                  </a:lnTo>
                  <a:close/>
                </a:path>
              </a:pathLst>
            </a:custGeom>
            <a:blipFill rotWithShape="0">
              <a:blip r:embed="rId2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88" name="Google Shape;621;p7"/>
            <p:cNvSpPr/>
            <p:nvPr/>
          </p:nvSpPr>
          <p:spPr>
            <a:xfrm>
              <a:off x="14073120" y="6314400"/>
              <a:ext cx="1939680" cy="58500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1600" strike="noStrike" u="none">
                  <a:solidFill>
                    <a:srgbClr val="201747"/>
                  </a:solidFill>
                  <a:effectLst/>
                  <a:uFillTx/>
                  <a:latin typeface="Maven Pro"/>
                  <a:ea typeface="Maven Pro"/>
                </a:rPr>
                <a:t>Apple Messages for Business</a:t>
              </a:r>
              <a:endParaRPr b="0" lang="pt-BR" sz="1600" strike="noStrike" u="none">
                <a:solidFill>
                  <a:srgbClr val="ffffff"/>
                </a:solidFill>
                <a:effectLst/>
                <a:uFillTx/>
                <a:latin typeface="Arial"/>
              </a:endParaRPr>
            </a:p>
          </p:txBody>
        </p:sp>
        <p:sp>
          <p:nvSpPr>
            <p:cNvPr id="489" name="Google Shape;622;p7"/>
            <p:cNvSpPr/>
            <p:nvPr/>
          </p:nvSpPr>
          <p:spPr>
            <a:xfrm>
              <a:off x="13981680" y="4034160"/>
              <a:ext cx="2122560" cy="1060920"/>
            </a:xfrm>
            <a:custGeom>
              <a:avLst/>
              <a:gdLst>
                <a:gd name="textAreaLeft" fmla="*/ 0 w 2122560"/>
                <a:gd name="textAreaRight" fmla="*/ 2122920 w 2122560"/>
                <a:gd name="textAreaTop" fmla="*/ 0 h 1060920"/>
                <a:gd name="textAreaBottom" fmla="*/ 1061280 h 1060920"/>
              </a:gdLst>
              <a:ahLst/>
              <a:cxnLst/>
              <a:rect l="textAreaLeft" t="textAreaTop" r="textAreaRight" b="textAreaBottom"/>
              <a:pathLst>
                <a:path w="2830449" h="1415161">
                  <a:moveTo>
                    <a:pt x="0" y="0"/>
                  </a:moveTo>
                  <a:lnTo>
                    <a:pt x="2830449" y="0"/>
                  </a:lnTo>
                  <a:lnTo>
                    <a:pt x="2830449" y="1415161"/>
                  </a:lnTo>
                  <a:lnTo>
                    <a:pt x="0" y="1415161"/>
                  </a:lnTo>
                  <a:lnTo>
                    <a:pt x="0" y="0"/>
                  </a:lnTo>
                  <a:close/>
                </a:path>
              </a:pathLst>
            </a:custGeom>
            <a:blipFill rotWithShape="0">
              <a:blip r:embed="rId2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grpSp>
        <p:nvGrpSpPr>
          <p:cNvPr id="490" name="Google Shape;623;p7"/>
          <p:cNvGrpSpPr/>
          <p:nvPr/>
        </p:nvGrpSpPr>
        <p:grpSpPr>
          <a:xfrm>
            <a:off x="5279040" y="3596400"/>
            <a:ext cx="3796920" cy="4012920"/>
            <a:chOff x="5279040" y="3596400"/>
            <a:chExt cx="3796920" cy="4012920"/>
          </a:xfrm>
        </p:grpSpPr>
        <p:sp>
          <p:nvSpPr>
            <p:cNvPr id="491" name="Google Shape;624;p7"/>
            <p:cNvSpPr/>
            <p:nvPr/>
          </p:nvSpPr>
          <p:spPr>
            <a:xfrm>
              <a:off x="5279040" y="3596400"/>
              <a:ext cx="3796920" cy="4012920"/>
            </a:xfrm>
            <a:custGeom>
              <a:avLst/>
              <a:gdLst>
                <a:gd name="textAreaLeft" fmla="*/ 0 w 3796920"/>
                <a:gd name="textAreaRight" fmla="*/ 3797280 w 3796920"/>
                <a:gd name="textAreaTop" fmla="*/ 0 h 4012920"/>
                <a:gd name="textAreaBottom" fmla="*/ 4013280 h 4012920"/>
              </a:gdLst>
              <a:ahLst/>
              <a:cxnLst/>
              <a:rect l="textAreaLeft" t="textAreaTop" r="textAreaRight" b="textAreaBottom"/>
              <a:pathLst>
                <a:path w="5063236" h="5351145">
                  <a:moveTo>
                    <a:pt x="0" y="323469"/>
                  </a:moveTo>
                  <a:cubicBezTo>
                    <a:pt x="0" y="144780"/>
                    <a:pt x="144780" y="0"/>
                    <a:pt x="323469" y="0"/>
                  </a:cubicBezTo>
                  <a:lnTo>
                    <a:pt x="4739767" y="0"/>
                  </a:lnTo>
                  <a:cubicBezTo>
                    <a:pt x="4918456" y="0"/>
                    <a:pt x="5063236" y="144780"/>
                    <a:pt x="5063236" y="323469"/>
                  </a:cubicBezTo>
                  <a:lnTo>
                    <a:pt x="5063236" y="5027676"/>
                  </a:lnTo>
                  <a:cubicBezTo>
                    <a:pt x="5063236" y="5206365"/>
                    <a:pt x="4918456" y="5351145"/>
                    <a:pt x="4739767" y="5351145"/>
                  </a:cubicBezTo>
                  <a:lnTo>
                    <a:pt x="323469" y="5351145"/>
                  </a:lnTo>
                  <a:cubicBezTo>
                    <a:pt x="144780" y="5351145"/>
                    <a:pt x="0" y="5206365"/>
                    <a:pt x="0" y="5027676"/>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492" name="Google Shape;625;p7"/>
            <p:cNvSpPr/>
            <p:nvPr/>
          </p:nvSpPr>
          <p:spPr>
            <a:xfrm>
              <a:off x="5949360" y="4310640"/>
              <a:ext cx="2455920" cy="518760"/>
            </a:xfrm>
            <a:custGeom>
              <a:avLst/>
              <a:gdLst>
                <a:gd name="textAreaLeft" fmla="*/ 0 w 2455920"/>
                <a:gd name="textAreaRight" fmla="*/ 2456280 w 2455920"/>
                <a:gd name="textAreaTop" fmla="*/ 0 h 518760"/>
                <a:gd name="textAreaBottom" fmla="*/ 519120 h 518760"/>
              </a:gdLst>
              <a:ahLst/>
              <a:cxnLst/>
              <a:rect l="textAreaLeft" t="textAreaTop" r="textAreaRight" b="textAreaBottom"/>
              <a:pathLst>
                <a:path w="3275203" h="692023">
                  <a:moveTo>
                    <a:pt x="0" y="0"/>
                  </a:moveTo>
                  <a:lnTo>
                    <a:pt x="3275203" y="0"/>
                  </a:lnTo>
                  <a:lnTo>
                    <a:pt x="3275203" y="692023"/>
                  </a:lnTo>
                  <a:lnTo>
                    <a:pt x="0" y="692023"/>
                  </a:lnTo>
                  <a:lnTo>
                    <a:pt x="0" y="0"/>
                  </a:lnTo>
                  <a:close/>
                </a:path>
              </a:pathLst>
            </a:custGeom>
            <a:blipFill rotWithShape="0">
              <a:blip r:embed="rId2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93" name="Google Shape;626;p7"/>
            <p:cNvSpPr/>
            <p:nvPr/>
          </p:nvSpPr>
          <p:spPr>
            <a:xfrm>
              <a:off x="6246000" y="5848920"/>
              <a:ext cx="1863000" cy="1181880"/>
            </a:xfrm>
            <a:custGeom>
              <a:avLst/>
              <a:gdLst>
                <a:gd name="textAreaLeft" fmla="*/ 0 w 1863000"/>
                <a:gd name="textAreaRight" fmla="*/ 1863360 w 1863000"/>
                <a:gd name="textAreaTop" fmla="*/ 0 h 1181880"/>
                <a:gd name="textAreaBottom" fmla="*/ 1182240 h 1181880"/>
              </a:gdLst>
              <a:ahLst/>
              <a:cxnLst/>
              <a:rect l="textAreaLeft" t="textAreaTop" r="textAreaRight" b="textAreaBottom"/>
              <a:pathLst>
                <a:path w="2484628" h="1576451">
                  <a:moveTo>
                    <a:pt x="0" y="0"/>
                  </a:moveTo>
                  <a:lnTo>
                    <a:pt x="2484628" y="0"/>
                  </a:lnTo>
                  <a:lnTo>
                    <a:pt x="2484628" y="1576451"/>
                  </a:lnTo>
                  <a:lnTo>
                    <a:pt x="0" y="1576451"/>
                  </a:lnTo>
                  <a:lnTo>
                    <a:pt x="0" y="0"/>
                  </a:lnTo>
                  <a:close/>
                </a:path>
              </a:pathLst>
            </a:custGeom>
            <a:blipFill rotWithShape="0">
              <a:blip r:embed="rId2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94" name="Google Shape;627;p7"/>
            <p:cNvSpPr/>
            <p:nvPr/>
          </p:nvSpPr>
          <p:spPr>
            <a:xfrm>
              <a:off x="6079680" y="5096160"/>
              <a:ext cx="2195640" cy="589320"/>
            </a:xfrm>
            <a:custGeom>
              <a:avLst/>
              <a:gdLst>
                <a:gd name="textAreaLeft" fmla="*/ 0 w 2195640"/>
                <a:gd name="textAreaRight" fmla="*/ 2196000 w 2195640"/>
                <a:gd name="textAreaTop" fmla="*/ 0 h 589320"/>
                <a:gd name="textAreaBottom" fmla="*/ 589680 h 589320"/>
              </a:gdLst>
              <a:ahLst/>
              <a:cxnLst/>
              <a:rect l="textAreaLeft" t="textAreaTop" r="textAreaRight" b="textAreaBottom"/>
              <a:pathLst>
                <a:path w="2927985" h="786384">
                  <a:moveTo>
                    <a:pt x="0" y="0"/>
                  </a:moveTo>
                  <a:lnTo>
                    <a:pt x="2927985" y="0"/>
                  </a:lnTo>
                  <a:lnTo>
                    <a:pt x="2927985" y="786384"/>
                  </a:lnTo>
                  <a:lnTo>
                    <a:pt x="0" y="786384"/>
                  </a:lnTo>
                  <a:lnTo>
                    <a:pt x="0" y="0"/>
                  </a:lnTo>
                  <a:close/>
                </a:path>
              </a:pathLst>
            </a:custGeom>
            <a:blipFill rotWithShape="0">
              <a:blip r:embed="rId2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grpSp>
      <p:sp>
        <p:nvSpPr>
          <p:cNvPr id="495" name="Google Shape;628;p7"/>
          <p:cNvSpPr/>
          <p:nvPr/>
        </p:nvSpPr>
        <p:spPr>
          <a:xfrm>
            <a:off x="8430840" y="8723880"/>
            <a:ext cx="1426320" cy="533880"/>
          </a:xfrm>
          <a:custGeom>
            <a:avLst/>
            <a:gdLst>
              <a:gd name="textAreaLeft" fmla="*/ 0 w 1426320"/>
              <a:gd name="textAreaRight" fmla="*/ 1426680 w 1426320"/>
              <a:gd name="textAreaTop" fmla="*/ 0 h 533880"/>
              <a:gd name="textAreaBottom" fmla="*/ 534240 h 533880"/>
            </a:gdLst>
            <a:ahLst/>
            <a:cxnLst/>
            <a:rect l="textAreaLeft" t="textAreaTop" r="textAreaRight" b="textAreaBottom"/>
            <a:pathLst>
              <a:path w="1426579" h="534319">
                <a:moveTo>
                  <a:pt x="0" y="0"/>
                </a:moveTo>
                <a:lnTo>
                  <a:pt x="1426580" y="0"/>
                </a:lnTo>
                <a:lnTo>
                  <a:pt x="1426580" y="534319"/>
                </a:lnTo>
                <a:lnTo>
                  <a:pt x="0" y="534319"/>
                </a:lnTo>
                <a:lnTo>
                  <a:pt x="0" y="0"/>
                </a:lnTo>
                <a:close/>
              </a:path>
            </a:pathLst>
          </a:custGeom>
          <a:blipFill rotWithShape="0">
            <a:blip r:embed="rId2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496" name="Google Shape;629;p7"/>
          <p:cNvSpPr/>
          <p:nvPr/>
        </p:nvSpPr>
        <p:spPr>
          <a:xfrm>
            <a:off x="1284840" y="2292120"/>
            <a:ext cx="15412680" cy="73080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1" lang="en-US" sz="4000" strike="noStrike" u="none">
                <a:solidFill>
                  <a:srgbClr val="ffffff"/>
                </a:solidFill>
                <a:effectLst/>
                <a:uFillTx/>
                <a:latin typeface="Maven Pro"/>
                <a:ea typeface="Maven Pro"/>
              </a:rPr>
              <a:t>Somos aliados de gigantes globais:</a:t>
            </a:r>
            <a:endParaRPr b="0" lang="pt-BR" sz="4000" strike="noStrike" u="none">
              <a:solidFill>
                <a:srgbClr val="ffffff"/>
              </a:solidFill>
              <a:effectLst/>
              <a:uFillTx/>
              <a:latin typeface="Arial"/>
            </a:endParaRPr>
          </a:p>
        </p:txBody>
      </p:sp>
      <p:pic>
        <p:nvPicPr>
          <p:cNvPr id="497" name="Google Shape;630;p7" descr=""/>
          <p:cNvPicPr/>
          <p:nvPr/>
        </p:nvPicPr>
        <p:blipFill>
          <a:blip r:embed="rId29"/>
          <a:stretch/>
        </p:blipFill>
        <p:spPr>
          <a:xfrm>
            <a:off x="12589920" y="8222040"/>
            <a:ext cx="5697720" cy="1905480"/>
          </a:xfrm>
          <a:prstGeom prst="rect">
            <a:avLst/>
          </a:prstGeom>
          <a:noFill/>
          <a:ln w="0">
            <a:noFill/>
          </a:ln>
        </p:spPr>
      </p:pic>
      <p:pic>
        <p:nvPicPr>
          <p:cNvPr id="498" name="Google Shape;631;p7" descr=""/>
          <p:cNvPicPr/>
          <p:nvPr/>
        </p:nvPicPr>
        <p:blipFill>
          <a:blip r:embed="rId30"/>
          <a:srcRect l="3920" t="27825" r="0" b="0"/>
          <a:stretch/>
        </p:blipFill>
        <p:spPr>
          <a:xfrm>
            <a:off x="0" y="0"/>
            <a:ext cx="5278680" cy="213732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grpSp>
        <p:nvGrpSpPr>
          <p:cNvPr id="499" name="Google Shape;640;p8"/>
          <p:cNvGrpSpPr/>
          <p:nvPr/>
        </p:nvGrpSpPr>
        <p:grpSpPr>
          <a:xfrm>
            <a:off x="1006200" y="2923920"/>
            <a:ext cx="3670920" cy="3101040"/>
            <a:chOff x="1006200" y="2923920"/>
            <a:chExt cx="3670920" cy="3101040"/>
          </a:xfrm>
        </p:grpSpPr>
        <p:sp>
          <p:nvSpPr>
            <p:cNvPr id="500" name="Google Shape;641;p8"/>
            <p:cNvSpPr/>
            <p:nvPr/>
          </p:nvSpPr>
          <p:spPr>
            <a:xfrm>
              <a:off x="1006200" y="2923920"/>
              <a:ext cx="3670920" cy="3101040"/>
            </a:xfrm>
            <a:custGeom>
              <a:avLst/>
              <a:gdLst>
                <a:gd name="textAreaLeft" fmla="*/ 0 w 3670920"/>
                <a:gd name="textAreaRight" fmla="*/ 3671280 w 3670920"/>
                <a:gd name="textAreaTop" fmla="*/ 0 h 3101040"/>
                <a:gd name="textAreaBottom" fmla="*/ 3101400 h 3101040"/>
              </a:gdLst>
              <a:ahLst/>
              <a:cxnLst/>
              <a:rect l="textAreaLeft" t="textAreaTop" r="textAreaRight" b="textAreaBottom"/>
              <a:pathLst>
                <a:path w="4895215" h="4135247">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01" name="Google Shape;642;p8"/>
            <p:cNvSpPr/>
            <p:nvPr/>
          </p:nvSpPr>
          <p:spPr>
            <a:xfrm>
              <a:off x="2508840" y="3795120"/>
              <a:ext cx="808560" cy="603000"/>
            </a:xfrm>
            <a:custGeom>
              <a:avLst/>
              <a:gdLst>
                <a:gd name="textAreaLeft" fmla="*/ 0 w 808560"/>
                <a:gd name="textAreaRight" fmla="*/ 808920 w 808560"/>
                <a:gd name="textAreaTop" fmla="*/ 0 h 603000"/>
                <a:gd name="textAreaBottom" fmla="*/ 603360 h 603000"/>
              </a:gdLst>
              <a:ahLst/>
              <a:cxnLst/>
              <a:rect l="textAreaLeft" t="textAreaTop" r="textAreaRight" b="textAreaBottom"/>
              <a:pathLst>
                <a:path w="1078357" h="804418">
                  <a:moveTo>
                    <a:pt x="0" y="0"/>
                  </a:moveTo>
                  <a:lnTo>
                    <a:pt x="1078357" y="0"/>
                  </a:lnTo>
                  <a:lnTo>
                    <a:pt x="1078357" y="804418"/>
                  </a:lnTo>
                  <a:lnTo>
                    <a:pt x="0" y="80441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2" name="Google Shape;643;p8"/>
            <p:cNvSpPr/>
            <p:nvPr/>
          </p:nvSpPr>
          <p:spPr>
            <a:xfrm>
              <a:off x="3738240" y="3811320"/>
              <a:ext cx="573480" cy="570960"/>
            </a:xfrm>
            <a:custGeom>
              <a:avLst/>
              <a:gdLst>
                <a:gd name="textAreaLeft" fmla="*/ 0 w 573480"/>
                <a:gd name="textAreaRight" fmla="*/ 573840 w 573480"/>
                <a:gd name="textAreaTop" fmla="*/ 0 h 570960"/>
                <a:gd name="textAreaBottom" fmla="*/ 571320 h 570960"/>
              </a:gdLst>
              <a:ahLst/>
              <a:cxnLst/>
              <a:rect l="textAreaLeft" t="textAreaTop" r="textAreaRight" b="textAreaBottom"/>
              <a:pathLst>
                <a:path w="765175" h="762000">
                  <a:moveTo>
                    <a:pt x="0" y="0"/>
                  </a:moveTo>
                  <a:lnTo>
                    <a:pt x="765175" y="0"/>
                  </a:lnTo>
                  <a:lnTo>
                    <a:pt x="765175" y="762000"/>
                  </a:lnTo>
                  <a:lnTo>
                    <a:pt x="0" y="7620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3" name="Google Shape;644;p8"/>
            <p:cNvSpPr/>
            <p:nvPr/>
          </p:nvSpPr>
          <p:spPr>
            <a:xfrm>
              <a:off x="1368000" y="3780720"/>
              <a:ext cx="894600" cy="632160"/>
            </a:xfrm>
            <a:custGeom>
              <a:avLst/>
              <a:gdLst>
                <a:gd name="textAreaLeft" fmla="*/ 0 w 894600"/>
                <a:gd name="textAreaRight" fmla="*/ 894960 w 894600"/>
                <a:gd name="textAreaTop" fmla="*/ 0 h 632160"/>
                <a:gd name="textAreaBottom" fmla="*/ 632520 h 632160"/>
              </a:gdLst>
              <a:ahLst/>
              <a:cxnLst/>
              <a:rect l="textAreaLeft" t="textAreaTop" r="textAreaRight" b="textAreaBottom"/>
              <a:pathLst>
                <a:path w="1193419" h="843280">
                  <a:moveTo>
                    <a:pt x="0" y="0"/>
                  </a:moveTo>
                  <a:lnTo>
                    <a:pt x="1193419" y="0"/>
                  </a:lnTo>
                  <a:lnTo>
                    <a:pt x="1193419" y="843280"/>
                  </a:lnTo>
                  <a:lnTo>
                    <a:pt x="0" y="84328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4" name="Google Shape;645;p8"/>
            <p:cNvSpPr/>
            <p:nvPr/>
          </p:nvSpPr>
          <p:spPr>
            <a:xfrm>
              <a:off x="1582560" y="4623480"/>
              <a:ext cx="651240" cy="556200"/>
            </a:xfrm>
            <a:custGeom>
              <a:avLst/>
              <a:gdLst>
                <a:gd name="textAreaLeft" fmla="*/ 0 w 651240"/>
                <a:gd name="textAreaRight" fmla="*/ 651600 w 651240"/>
                <a:gd name="textAreaTop" fmla="*/ 0 h 556200"/>
                <a:gd name="textAreaBottom" fmla="*/ 556560 h 556200"/>
              </a:gdLst>
              <a:ahLst/>
              <a:cxnLst/>
              <a:rect l="textAreaLeft" t="textAreaTop" r="textAreaRight" b="textAreaBottom"/>
              <a:pathLst>
                <a:path w="868807" h="742315">
                  <a:moveTo>
                    <a:pt x="0" y="0"/>
                  </a:moveTo>
                  <a:lnTo>
                    <a:pt x="868807" y="0"/>
                  </a:lnTo>
                  <a:lnTo>
                    <a:pt x="868807" y="742315"/>
                  </a:lnTo>
                  <a:lnTo>
                    <a:pt x="0" y="74231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5" name="Google Shape;646;p8"/>
            <p:cNvSpPr/>
            <p:nvPr/>
          </p:nvSpPr>
          <p:spPr>
            <a:xfrm>
              <a:off x="2503800" y="4729680"/>
              <a:ext cx="1626840" cy="344160"/>
            </a:xfrm>
            <a:custGeom>
              <a:avLst/>
              <a:gdLst>
                <a:gd name="textAreaLeft" fmla="*/ 0 w 1626840"/>
                <a:gd name="textAreaRight" fmla="*/ 1627200 w 1626840"/>
                <a:gd name="textAreaTop" fmla="*/ 0 h 344160"/>
                <a:gd name="textAreaBottom" fmla="*/ 344520 h 344160"/>
              </a:gdLst>
              <a:ahLst/>
              <a:cxnLst/>
              <a:rect l="textAreaLeft" t="textAreaTop" r="textAreaRight" b="textAreaBottom"/>
              <a:pathLst>
                <a:path w="2169541" h="459359">
                  <a:moveTo>
                    <a:pt x="0" y="0"/>
                  </a:moveTo>
                  <a:lnTo>
                    <a:pt x="2169541" y="0"/>
                  </a:lnTo>
                  <a:lnTo>
                    <a:pt x="2169541" y="459359"/>
                  </a:lnTo>
                  <a:lnTo>
                    <a:pt x="0" y="459359"/>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6" name="Google Shape;647;p8"/>
            <p:cNvSpPr/>
            <p:nvPr/>
          </p:nvSpPr>
          <p:spPr>
            <a:xfrm>
              <a:off x="1351080" y="5357160"/>
              <a:ext cx="1827000" cy="372960"/>
            </a:xfrm>
            <a:custGeom>
              <a:avLst/>
              <a:gdLst>
                <a:gd name="textAreaLeft" fmla="*/ 0 w 1827000"/>
                <a:gd name="textAreaRight" fmla="*/ 1827360 w 1827000"/>
                <a:gd name="textAreaTop" fmla="*/ 0 h 372960"/>
                <a:gd name="textAreaBottom" fmla="*/ 373320 h 372960"/>
              </a:gdLst>
              <a:ahLst/>
              <a:cxnLst/>
              <a:rect l="textAreaLeft" t="textAreaTop" r="textAreaRight" b="textAreaBottom"/>
              <a:pathLst>
                <a:path w="2436241" h="497713">
                  <a:moveTo>
                    <a:pt x="0" y="0"/>
                  </a:moveTo>
                  <a:lnTo>
                    <a:pt x="2436241" y="0"/>
                  </a:lnTo>
                  <a:lnTo>
                    <a:pt x="2436241" y="497713"/>
                  </a:lnTo>
                  <a:lnTo>
                    <a:pt x="0" y="497713"/>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7" name="Google Shape;648;p8"/>
            <p:cNvSpPr/>
            <p:nvPr/>
          </p:nvSpPr>
          <p:spPr>
            <a:xfrm>
              <a:off x="3555360" y="5146200"/>
              <a:ext cx="771480" cy="617040"/>
            </a:xfrm>
            <a:custGeom>
              <a:avLst/>
              <a:gdLst>
                <a:gd name="textAreaLeft" fmla="*/ 0 w 771480"/>
                <a:gd name="textAreaRight" fmla="*/ 771840 w 771480"/>
                <a:gd name="textAreaTop" fmla="*/ 0 h 617040"/>
                <a:gd name="textAreaBottom" fmla="*/ 617400 h 617040"/>
              </a:gdLst>
              <a:ahLst/>
              <a:cxnLst/>
              <a:rect l="textAreaLeft" t="textAreaTop" r="textAreaRight" b="textAreaBottom"/>
              <a:pathLst>
                <a:path w="1028954" h="823087">
                  <a:moveTo>
                    <a:pt x="0" y="0"/>
                  </a:moveTo>
                  <a:lnTo>
                    <a:pt x="1028954" y="0"/>
                  </a:lnTo>
                  <a:lnTo>
                    <a:pt x="1028954" y="823087"/>
                  </a:lnTo>
                  <a:lnTo>
                    <a:pt x="0" y="823087"/>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08" name="Google Shape;649;p8"/>
            <p:cNvSpPr/>
            <p:nvPr/>
          </p:nvSpPr>
          <p:spPr>
            <a:xfrm>
              <a:off x="1256040" y="308340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Auto </a:t>
              </a:r>
              <a:endParaRPr b="0" lang="pt-BR" sz="1800" strike="noStrike" u="none">
                <a:solidFill>
                  <a:srgbClr val="000000"/>
                </a:solidFill>
                <a:effectLst/>
                <a:uFillTx/>
                <a:latin typeface="Arial"/>
              </a:endParaRPr>
            </a:p>
          </p:txBody>
        </p:sp>
      </p:grpSp>
      <p:grpSp>
        <p:nvGrpSpPr>
          <p:cNvPr id="509" name="Google Shape;650;p8"/>
          <p:cNvGrpSpPr/>
          <p:nvPr/>
        </p:nvGrpSpPr>
        <p:grpSpPr>
          <a:xfrm>
            <a:off x="5193720" y="2923920"/>
            <a:ext cx="3674160" cy="3101040"/>
            <a:chOff x="5193720" y="2923920"/>
            <a:chExt cx="3674160" cy="3101040"/>
          </a:xfrm>
        </p:grpSpPr>
        <p:sp>
          <p:nvSpPr>
            <p:cNvPr id="510" name="Google Shape;651;p8"/>
            <p:cNvSpPr/>
            <p:nvPr/>
          </p:nvSpPr>
          <p:spPr>
            <a:xfrm>
              <a:off x="5193720" y="292392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11" name="Google Shape;652;p8"/>
            <p:cNvSpPr/>
            <p:nvPr/>
          </p:nvSpPr>
          <p:spPr>
            <a:xfrm>
              <a:off x="7741440" y="3778920"/>
              <a:ext cx="852840" cy="332280"/>
            </a:xfrm>
            <a:custGeom>
              <a:avLst/>
              <a:gdLst>
                <a:gd name="textAreaLeft" fmla="*/ 0 w 852840"/>
                <a:gd name="textAreaRight" fmla="*/ 853200 w 852840"/>
                <a:gd name="textAreaTop" fmla="*/ 0 h 332280"/>
                <a:gd name="textAreaBottom" fmla="*/ 332640 h 332280"/>
              </a:gdLst>
              <a:ahLst/>
              <a:cxnLst/>
              <a:rect l="textAreaLeft" t="textAreaTop" r="textAreaRight" b="textAreaBottom"/>
              <a:pathLst>
                <a:path w="1137412" h="443611">
                  <a:moveTo>
                    <a:pt x="0" y="0"/>
                  </a:moveTo>
                  <a:lnTo>
                    <a:pt x="1137412" y="0"/>
                  </a:lnTo>
                  <a:lnTo>
                    <a:pt x="1137412" y="443611"/>
                  </a:lnTo>
                  <a:lnTo>
                    <a:pt x="0" y="443611"/>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2" name="Google Shape;653;p8"/>
            <p:cNvSpPr/>
            <p:nvPr/>
          </p:nvSpPr>
          <p:spPr>
            <a:xfrm>
              <a:off x="6470640" y="3759480"/>
              <a:ext cx="1136880" cy="371160"/>
            </a:xfrm>
            <a:custGeom>
              <a:avLst/>
              <a:gdLst>
                <a:gd name="textAreaLeft" fmla="*/ 0 w 1136880"/>
                <a:gd name="textAreaRight" fmla="*/ 1137240 w 1136880"/>
                <a:gd name="textAreaTop" fmla="*/ 0 h 371160"/>
                <a:gd name="textAreaBottom" fmla="*/ 371520 h 371160"/>
              </a:gdLst>
              <a:ahLst/>
              <a:cxnLst/>
              <a:rect l="textAreaLeft" t="textAreaTop" r="textAreaRight" b="textAreaBottom"/>
              <a:pathLst>
                <a:path w="1516507" h="495427">
                  <a:moveTo>
                    <a:pt x="0" y="0"/>
                  </a:moveTo>
                  <a:lnTo>
                    <a:pt x="1516507" y="0"/>
                  </a:lnTo>
                  <a:lnTo>
                    <a:pt x="1516507" y="495427"/>
                  </a:lnTo>
                  <a:lnTo>
                    <a:pt x="0" y="495427"/>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3" name="Google Shape;654;p8"/>
            <p:cNvSpPr/>
            <p:nvPr/>
          </p:nvSpPr>
          <p:spPr>
            <a:xfrm>
              <a:off x="5803200" y="5200200"/>
              <a:ext cx="975600" cy="351000"/>
            </a:xfrm>
            <a:custGeom>
              <a:avLst/>
              <a:gdLst>
                <a:gd name="textAreaLeft" fmla="*/ 0 w 975600"/>
                <a:gd name="textAreaRight" fmla="*/ 975960 w 975600"/>
                <a:gd name="textAreaTop" fmla="*/ 0 h 351000"/>
                <a:gd name="textAreaBottom" fmla="*/ 351360 h 351000"/>
              </a:gdLst>
              <a:ahLst/>
              <a:cxnLst/>
              <a:rect l="textAreaLeft" t="textAreaTop" r="textAreaRight" b="textAreaBottom"/>
              <a:pathLst>
                <a:path w="1301496" h="468503">
                  <a:moveTo>
                    <a:pt x="0" y="0"/>
                  </a:moveTo>
                  <a:lnTo>
                    <a:pt x="1301496" y="0"/>
                  </a:lnTo>
                  <a:lnTo>
                    <a:pt x="1301496" y="468503"/>
                  </a:lnTo>
                  <a:lnTo>
                    <a:pt x="0" y="468503"/>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4" name="Google Shape;655;p8"/>
            <p:cNvSpPr/>
            <p:nvPr/>
          </p:nvSpPr>
          <p:spPr>
            <a:xfrm>
              <a:off x="5544360" y="4363200"/>
              <a:ext cx="1379880" cy="714240"/>
            </a:xfrm>
            <a:custGeom>
              <a:avLst/>
              <a:gdLst>
                <a:gd name="textAreaLeft" fmla="*/ 0 w 1379880"/>
                <a:gd name="textAreaRight" fmla="*/ 1380240 w 1379880"/>
                <a:gd name="textAreaTop" fmla="*/ 0 h 714240"/>
                <a:gd name="textAreaBottom" fmla="*/ 714600 h 714240"/>
              </a:gdLst>
              <a:ahLst/>
              <a:cxnLst/>
              <a:rect l="textAreaLeft" t="textAreaTop" r="textAreaRight" b="textAreaBottom"/>
              <a:pathLst>
                <a:path w="1840357" h="952881">
                  <a:moveTo>
                    <a:pt x="0" y="0"/>
                  </a:moveTo>
                  <a:lnTo>
                    <a:pt x="1840357" y="0"/>
                  </a:lnTo>
                  <a:lnTo>
                    <a:pt x="1840357" y="952881"/>
                  </a:lnTo>
                  <a:lnTo>
                    <a:pt x="0" y="952881"/>
                  </a:lnTo>
                  <a:lnTo>
                    <a:pt x="0" y="0"/>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5" name="Google Shape;656;p8"/>
            <p:cNvSpPr/>
            <p:nvPr/>
          </p:nvSpPr>
          <p:spPr>
            <a:xfrm>
              <a:off x="5475600" y="3592800"/>
              <a:ext cx="839520" cy="648000"/>
            </a:xfrm>
            <a:custGeom>
              <a:avLst/>
              <a:gdLst>
                <a:gd name="textAreaLeft" fmla="*/ 0 w 839520"/>
                <a:gd name="textAreaRight" fmla="*/ 839880 w 839520"/>
                <a:gd name="textAreaTop" fmla="*/ 0 h 648000"/>
                <a:gd name="textAreaBottom" fmla="*/ 648360 h 648000"/>
              </a:gdLst>
              <a:ahLst/>
              <a:cxnLst/>
              <a:rect l="textAreaLeft" t="textAreaTop" r="textAreaRight" b="textAreaBottom"/>
              <a:pathLst>
                <a:path w="1119886" h="864616">
                  <a:moveTo>
                    <a:pt x="0" y="0"/>
                  </a:moveTo>
                  <a:lnTo>
                    <a:pt x="1119886" y="0"/>
                  </a:lnTo>
                  <a:lnTo>
                    <a:pt x="1119886" y="864616"/>
                  </a:lnTo>
                  <a:lnTo>
                    <a:pt x="0" y="864616"/>
                  </a:lnTo>
                  <a:lnTo>
                    <a:pt x="0" y="0"/>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6" name="Google Shape;657;p8"/>
            <p:cNvSpPr/>
            <p:nvPr/>
          </p:nvSpPr>
          <p:spPr>
            <a:xfrm>
              <a:off x="7306560" y="4940640"/>
              <a:ext cx="1047600" cy="249120"/>
            </a:xfrm>
            <a:custGeom>
              <a:avLst/>
              <a:gdLst>
                <a:gd name="textAreaLeft" fmla="*/ 0 w 1047600"/>
                <a:gd name="textAreaRight" fmla="*/ 1047960 w 1047600"/>
                <a:gd name="textAreaTop" fmla="*/ 0 h 249120"/>
                <a:gd name="textAreaBottom" fmla="*/ 249480 h 249120"/>
              </a:gdLst>
              <a:ahLst/>
              <a:cxnLst/>
              <a:rect l="textAreaLeft" t="textAreaTop" r="textAreaRight" b="textAreaBottom"/>
              <a:pathLst>
                <a:path w="1397381" h="332486">
                  <a:moveTo>
                    <a:pt x="0" y="0"/>
                  </a:moveTo>
                  <a:lnTo>
                    <a:pt x="1397381" y="0"/>
                  </a:lnTo>
                  <a:lnTo>
                    <a:pt x="1397381" y="332486"/>
                  </a:lnTo>
                  <a:lnTo>
                    <a:pt x="0" y="332486"/>
                  </a:lnTo>
                  <a:lnTo>
                    <a:pt x="0" y="0"/>
                  </a:ln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7" name="Google Shape;658;p8"/>
            <p:cNvSpPr/>
            <p:nvPr/>
          </p:nvSpPr>
          <p:spPr>
            <a:xfrm>
              <a:off x="7249680" y="5357160"/>
              <a:ext cx="1351080" cy="284040"/>
            </a:xfrm>
            <a:custGeom>
              <a:avLst/>
              <a:gdLst>
                <a:gd name="textAreaLeft" fmla="*/ 0 w 1351080"/>
                <a:gd name="textAreaRight" fmla="*/ 1351440 w 1351080"/>
                <a:gd name="textAreaTop" fmla="*/ 0 h 284040"/>
                <a:gd name="textAreaBottom" fmla="*/ 284400 h 284040"/>
              </a:gdLst>
              <a:ahLst/>
              <a:cxnLst/>
              <a:rect l="textAreaLeft" t="textAreaTop" r="textAreaRight" b="textAreaBottom"/>
              <a:pathLst>
                <a:path w="1802130" h="378968">
                  <a:moveTo>
                    <a:pt x="0" y="0"/>
                  </a:moveTo>
                  <a:lnTo>
                    <a:pt x="1802130" y="0"/>
                  </a:lnTo>
                  <a:lnTo>
                    <a:pt x="1802130" y="378968"/>
                  </a:lnTo>
                  <a:lnTo>
                    <a:pt x="0" y="378968"/>
                  </a:lnTo>
                  <a:lnTo>
                    <a:pt x="0" y="0"/>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8" name="Google Shape;659;p8"/>
            <p:cNvSpPr/>
            <p:nvPr/>
          </p:nvSpPr>
          <p:spPr>
            <a:xfrm>
              <a:off x="7042680" y="4391280"/>
              <a:ext cx="1473120" cy="288360"/>
            </a:xfrm>
            <a:custGeom>
              <a:avLst/>
              <a:gdLst>
                <a:gd name="textAreaLeft" fmla="*/ 0 w 1473120"/>
                <a:gd name="textAreaRight" fmla="*/ 1473480 w 1473120"/>
                <a:gd name="textAreaTop" fmla="*/ 0 h 288360"/>
                <a:gd name="textAreaBottom" fmla="*/ 288720 h 288360"/>
              </a:gdLst>
              <a:ahLst/>
              <a:cxnLst/>
              <a:rect l="textAreaLeft" t="textAreaTop" r="textAreaRight" b="textAreaBottom"/>
              <a:pathLst>
                <a:path w="1964436" h="385191">
                  <a:moveTo>
                    <a:pt x="0" y="0"/>
                  </a:moveTo>
                  <a:lnTo>
                    <a:pt x="1964436" y="0"/>
                  </a:lnTo>
                  <a:lnTo>
                    <a:pt x="1964436" y="385191"/>
                  </a:lnTo>
                  <a:lnTo>
                    <a:pt x="0" y="385191"/>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19" name="Google Shape;660;p8"/>
            <p:cNvSpPr/>
            <p:nvPr/>
          </p:nvSpPr>
          <p:spPr>
            <a:xfrm>
              <a:off x="5456880" y="308340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Utilidade</a:t>
              </a:r>
              <a:endParaRPr b="0" lang="pt-BR" sz="1800" strike="noStrike" u="none">
                <a:solidFill>
                  <a:srgbClr val="000000"/>
                </a:solidFill>
                <a:effectLst/>
                <a:uFillTx/>
                <a:latin typeface="Arial"/>
              </a:endParaRPr>
            </a:p>
          </p:txBody>
        </p:sp>
      </p:grpSp>
      <p:grpSp>
        <p:nvGrpSpPr>
          <p:cNvPr id="520" name="Google Shape;661;p8"/>
          <p:cNvGrpSpPr/>
          <p:nvPr/>
        </p:nvGrpSpPr>
        <p:grpSpPr>
          <a:xfrm>
            <a:off x="9390240" y="2923920"/>
            <a:ext cx="3674160" cy="3101040"/>
            <a:chOff x="9390240" y="2923920"/>
            <a:chExt cx="3674160" cy="3101040"/>
          </a:xfrm>
        </p:grpSpPr>
        <p:sp>
          <p:nvSpPr>
            <p:cNvPr id="521" name="Google Shape;662;p8"/>
            <p:cNvSpPr/>
            <p:nvPr/>
          </p:nvSpPr>
          <p:spPr>
            <a:xfrm>
              <a:off x="9390240" y="292392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22" name="Google Shape;663;p8"/>
            <p:cNvSpPr/>
            <p:nvPr/>
          </p:nvSpPr>
          <p:spPr>
            <a:xfrm>
              <a:off x="10841760" y="3886920"/>
              <a:ext cx="853200" cy="351360"/>
            </a:xfrm>
            <a:custGeom>
              <a:avLst/>
              <a:gdLst>
                <a:gd name="textAreaLeft" fmla="*/ 0 w 853200"/>
                <a:gd name="textAreaRight" fmla="*/ 853560 w 853200"/>
                <a:gd name="textAreaTop" fmla="*/ 0 h 351360"/>
                <a:gd name="textAreaBottom" fmla="*/ 351720 h 351360"/>
              </a:gdLst>
              <a:ahLst/>
              <a:cxnLst/>
              <a:rect l="textAreaLeft" t="textAreaTop" r="textAreaRight" b="textAreaBottom"/>
              <a:pathLst>
                <a:path w="1138174" h="468757">
                  <a:moveTo>
                    <a:pt x="0" y="0"/>
                  </a:moveTo>
                  <a:lnTo>
                    <a:pt x="1138174" y="0"/>
                  </a:lnTo>
                  <a:lnTo>
                    <a:pt x="1138174" y="468757"/>
                  </a:lnTo>
                  <a:lnTo>
                    <a:pt x="0" y="468757"/>
                  </a:lnTo>
                  <a:lnTo>
                    <a:pt x="0" y="0"/>
                  </a:lnTo>
                  <a:close/>
                </a:path>
              </a:pathLst>
            </a:custGeom>
            <a:blipFill rotWithShape="0">
              <a:blip r:embed="rId1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3" name="Google Shape;664;p8"/>
            <p:cNvSpPr/>
            <p:nvPr/>
          </p:nvSpPr>
          <p:spPr>
            <a:xfrm>
              <a:off x="9636480" y="3810960"/>
              <a:ext cx="821880" cy="391320"/>
            </a:xfrm>
            <a:custGeom>
              <a:avLst/>
              <a:gdLst>
                <a:gd name="textAreaLeft" fmla="*/ 0 w 821880"/>
                <a:gd name="textAreaRight" fmla="*/ 822240 w 821880"/>
                <a:gd name="textAreaTop" fmla="*/ 0 h 391320"/>
                <a:gd name="textAreaBottom" fmla="*/ 391680 h 391320"/>
              </a:gdLst>
              <a:ahLst/>
              <a:cxnLst/>
              <a:rect l="textAreaLeft" t="textAreaTop" r="textAreaRight" b="textAreaBottom"/>
              <a:pathLst>
                <a:path w="1096518" h="522224">
                  <a:moveTo>
                    <a:pt x="0" y="0"/>
                  </a:moveTo>
                  <a:lnTo>
                    <a:pt x="1096518" y="0"/>
                  </a:lnTo>
                  <a:lnTo>
                    <a:pt x="1096518" y="522224"/>
                  </a:lnTo>
                  <a:lnTo>
                    <a:pt x="0" y="522224"/>
                  </a:lnTo>
                  <a:lnTo>
                    <a:pt x="0" y="0"/>
                  </a:lnTo>
                  <a:close/>
                </a:path>
              </a:pathLst>
            </a:custGeom>
            <a:blipFill rotWithShape="0">
              <a:blip r:embed="rId1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4" name="Google Shape;665;p8"/>
            <p:cNvSpPr/>
            <p:nvPr/>
          </p:nvSpPr>
          <p:spPr>
            <a:xfrm>
              <a:off x="9640080" y="4506840"/>
              <a:ext cx="961200" cy="240840"/>
            </a:xfrm>
            <a:custGeom>
              <a:avLst/>
              <a:gdLst>
                <a:gd name="textAreaLeft" fmla="*/ 0 w 961200"/>
                <a:gd name="textAreaRight" fmla="*/ 961560 w 961200"/>
                <a:gd name="textAreaTop" fmla="*/ 0 h 240840"/>
                <a:gd name="textAreaBottom" fmla="*/ 241200 h 240840"/>
              </a:gdLst>
              <a:ahLst/>
              <a:cxnLst/>
              <a:rect l="textAreaLeft" t="textAreaTop" r="textAreaRight" b="textAreaBottom"/>
              <a:pathLst>
                <a:path w="1281938" h="321564">
                  <a:moveTo>
                    <a:pt x="0" y="0"/>
                  </a:moveTo>
                  <a:lnTo>
                    <a:pt x="1281938" y="0"/>
                  </a:lnTo>
                  <a:lnTo>
                    <a:pt x="1281938" y="321564"/>
                  </a:lnTo>
                  <a:lnTo>
                    <a:pt x="0" y="321564"/>
                  </a:lnTo>
                  <a:lnTo>
                    <a:pt x="0" y="0"/>
                  </a:lnTo>
                  <a:close/>
                </a:path>
              </a:pathLst>
            </a:custGeom>
            <a:blipFill rotWithShape="0">
              <a:blip r:embed="rId1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5" name="Google Shape;666;p8"/>
            <p:cNvSpPr/>
            <p:nvPr/>
          </p:nvSpPr>
          <p:spPr>
            <a:xfrm>
              <a:off x="9575280" y="5052240"/>
              <a:ext cx="1092960" cy="443160"/>
            </a:xfrm>
            <a:custGeom>
              <a:avLst/>
              <a:gdLst>
                <a:gd name="textAreaLeft" fmla="*/ 0 w 1092960"/>
                <a:gd name="textAreaRight" fmla="*/ 1093320 w 1092960"/>
                <a:gd name="textAreaTop" fmla="*/ 0 h 443160"/>
                <a:gd name="textAreaBottom" fmla="*/ 443520 h 443160"/>
              </a:gdLst>
              <a:ahLst/>
              <a:cxnLst/>
              <a:rect l="textAreaLeft" t="textAreaTop" r="textAreaRight" b="textAreaBottom"/>
              <a:pathLst>
                <a:path w="1457706" h="591185">
                  <a:moveTo>
                    <a:pt x="0" y="0"/>
                  </a:moveTo>
                  <a:lnTo>
                    <a:pt x="1457706" y="0"/>
                  </a:lnTo>
                  <a:lnTo>
                    <a:pt x="1457706" y="591185"/>
                  </a:lnTo>
                  <a:lnTo>
                    <a:pt x="0" y="591185"/>
                  </a:lnTo>
                  <a:lnTo>
                    <a:pt x="0" y="0"/>
                  </a:lnTo>
                  <a:close/>
                </a:path>
              </a:pathLst>
            </a:custGeom>
            <a:blipFill rotWithShape="0">
              <a:blip r:embed="rId1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6" name="Google Shape;667;p8"/>
            <p:cNvSpPr/>
            <p:nvPr/>
          </p:nvSpPr>
          <p:spPr>
            <a:xfrm>
              <a:off x="10962720" y="5016600"/>
              <a:ext cx="618120" cy="470880"/>
            </a:xfrm>
            <a:custGeom>
              <a:avLst/>
              <a:gdLst>
                <a:gd name="textAreaLeft" fmla="*/ 0 w 618120"/>
                <a:gd name="textAreaRight" fmla="*/ 618480 w 618120"/>
                <a:gd name="textAreaTop" fmla="*/ 0 h 470880"/>
                <a:gd name="textAreaBottom" fmla="*/ 471240 h 470880"/>
              </a:gdLst>
              <a:ahLst/>
              <a:cxnLst/>
              <a:rect l="textAreaLeft" t="textAreaTop" r="textAreaRight" b="textAreaBottom"/>
              <a:pathLst>
                <a:path w="824865" h="628396">
                  <a:moveTo>
                    <a:pt x="0" y="0"/>
                  </a:moveTo>
                  <a:lnTo>
                    <a:pt x="824865" y="0"/>
                  </a:lnTo>
                  <a:lnTo>
                    <a:pt x="824865" y="628396"/>
                  </a:lnTo>
                  <a:lnTo>
                    <a:pt x="0" y="628396"/>
                  </a:lnTo>
                  <a:lnTo>
                    <a:pt x="0" y="0"/>
                  </a:lnTo>
                  <a:close/>
                </a:path>
              </a:pathLst>
            </a:custGeom>
            <a:blipFill rotWithShape="0">
              <a:blip r:embed="rId2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7" name="Google Shape;668;p8"/>
            <p:cNvSpPr/>
            <p:nvPr/>
          </p:nvSpPr>
          <p:spPr>
            <a:xfrm>
              <a:off x="10859760" y="4500720"/>
              <a:ext cx="830520" cy="253440"/>
            </a:xfrm>
            <a:custGeom>
              <a:avLst/>
              <a:gdLst>
                <a:gd name="textAreaLeft" fmla="*/ 0 w 830520"/>
                <a:gd name="textAreaRight" fmla="*/ 830880 w 830520"/>
                <a:gd name="textAreaTop" fmla="*/ 0 h 253440"/>
                <a:gd name="textAreaBottom" fmla="*/ 253800 h 253440"/>
              </a:gdLst>
              <a:ahLst/>
              <a:cxnLst/>
              <a:rect l="textAreaLeft" t="textAreaTop" r="textAreaRight" b="textAreaBottom"/>
              <a:pathLst>
                <a:path w="1107948" h="338201">
                  <a:moveTo>
                    <a:pt x="0" y="0"/>
                  </a:moveTo>
                  <a:lnTo>
                    <a:pt x="1107948" y="0"/>
                  </a:lnTo>
                  <a:lnTo>
                    <a:pt x="1107948" y="338201"/>
                  </a:lnTo>
                  <a:lnTo>
                    <a:pt x="0" y="338201"/>
                  </a:lnTo>
                  <a:lnTo>
                    <a:pt x="0" y="0"/>
                  </a:lnTo>
                  <a:close/>
                </a:path>
              </a:pathLst>
            </a:custGeom>
            <a:blipFill rotWithShape="0">
              <a:blip r:embed="rId2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8" name="Google Shape;669;p8"/>
            <p:cNvSpPr/>
            <p:nvPr/>
          </p:nvSpPr>
          <p:spPr>
            <a:xfrm>
              <a:off x="11869200" y="4489200"/>
              <a:ext cx="1115640" cy="267840"/>
            </a:xfrm>
            <a:custGeom>
              <a:avLst/>
              <a:gdLst>
                <a:gd name="textAreaLeft" fmla="*/ 0 w 1115640"/>
                <a:gd name="textAreaRight" fmla="*/ 1116000 w 1115640"/>
                <a:gd name="textAreaTop" fmla="*/ 0 h 267840"/>
                <a:gd name="textAreaBottom" fmla="*/ 268200 h 267840"/>
              </a:gdLst>
              <a:ahLst/>
              <a:cxnLst/>
              <a:rect l="textAreaLeft" t="textAreaTop" r="textAreaRight" b="textAreaBottom"/>
              <a:pathLst>
                <a:path w="1487932" h="357505">
                  <a:moveTo>
                    <a:pt x="0" y="0"/>
                  </a:moveTo>
                  <a:lnTo>
                    <a:pt x="1487932" y="0"/>
                  </a:lnTo>
                  <a:lnTo>
                    <a:pt x="1487932" y="357505"/>
                  </a:lnTo>
                  <a:lnTo>
                    <a:pt x="0" y="357505"/>
                  </a:lnTo>
                  <a:lnTo>
                    <a:pt x="0" y="0"/>
                  </a:lnTo>
                  <a:close/>
                </a:path>
              </a:pathLst>
            </a:custGeom>
            <a:blipFill rotWithShape="0">
              <a:blip r:embed="rId2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29" name="Google Shape;670;p8" descr="Ajinomoto Logo – PNG e Vetor – Download de Logo"/>
            <p:cNvSpPr/>
            <p:nvPr/>
          </p:nvSpPr>
          <p:spPr>
            <a:xfrm>
              <a:off x="12024000" y="4986000"/>
              <a:ext cx="805320" cy="589320"/>
            </a:xfrm>
            <a:custGeom>
              <a:avLst/>
              <a:gdLst>
                <a:gd name="textAreaLeft" fmla="*/ 0 w 805320"/>
                <a:gd name="textAreaRight" fmla="*/ 805680 w 805320"/>
                <a:gd name="textAreaTop" fmla="*/ 0 h 589320"/>
                <a:gd name="textAreaBottom" fmla="*/ 589680 h 589320"/>
              </a:gdLst>
              <a:ahLst/>
              <a:cxnLst/>
              <a:rect l="textAreaLeft" t="textAreaTop" r="textAreaRight" b="textAreaBottom"/>
              <a:pathLst>
                <a:path w="1074420" h="786003">
                  <a:moveTo>
                    <a:pt x="0" y="0"/>
                  </a:moveTo>
                  <a:lnTo>
                    <a:pt x="1074420" y="0"/>
                  </a:lnTo>
                  <a:lnTo>
                    <a:pt x="1074420" y="786003"/>
                  </a:lnTo>
                  <a:lnTo>
                    <a:pt x="0" y="786003"/>
                  </a:lnTo>
                  <a:lnTo>
                    <a:pt x="0" y="0"/>
                  </a:lnTo>
                  <a:close/>
                </a:path>
              </a:pathLst>
            </a:custGeom>
            <a:blipFill rotWithShape="0">
              <a:blip r:embed="rId2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0" name="Google Shape;671;p8"/>
            <p:cNvSpPr/>
            <p:nvPr/>
          </p:nvSpPr>
          <p:spPr>
            <a:xfrm>
              <a:off x="11922120" y="3706920"/>
              <a:ext cx="927000" cy="542880"/>
            </a:xfrm>
            <a:custGeom>
              <a:avLst/>
              <a:gdLst>
                <a:gd name="textAreaLeft" fmla="*/ 0 w 927000"/>
                <a:gd name="textAreaRight" fmla="*/ 927360 w 927000"/>
                <a:gd name="textAreaTop" fmla="*/ 0 h 542880"/>
                <a:gd name="textAreaBottom" fmla="*/ 543240 h 542880"/>
              </a:gdLst>
              <a:ahLst/>
              <a:cxnLst/>
              <a:rect l="textAreaLeft" t="textAreaTop" r="textAreaRight" b="textAreaBottom"/>
              <a:pathLst>
                <a:path w="1236345" h="724281">
                  <a:moveTo>
                    <a:pt x="0" y="0"/>
                  </a:moveTo>
                  <a:lnTo>
                    <a:pt x="1236345" y="0"/>
                  </a:lnTo>
                  <a:lnTo>
                    <a:pt x="1236345" y="724281"/>
                  </a:lnTo>
                  <a:lnTo>
                    <a:pt x="0" y="724281"/>
                  </a:lnTo>
                  <a:lnTo>
                    <a:pt x="0" y="0"/>
                  </a:lnTo>
                  <a:close/>
                </a:path>
              </a:pathLst>
            </a:custGeom>
            <a:blipFill rotWithShape="0">
              <a:blip r:embed="rId2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1" name="Google Shape;672;p8"/>
            <p:cNvSpPr/>
            <p:nvPr/>
          </p:nvSpPr>
          <p:spPr>
            <a:xfrm>
              <a:off x="9657720" y="308340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Alimentação</a:t>
              </a:r>
              <a:endParaRPr b="0" lang="pt-BR" sz="1800" strike="noStrike" u="none">
                <a:solidFill>
                  <a:srgbClr val="000000"/>
                </a:solidFill>
                <a:effectLst/>
                <a:uFillTx/>
                <a:latin typeface="Arial"/>
              </a:endParaRPr>
            </a:p>
          </p:txBody>
        </p:sp>
      </p:grpSp>
      <p:grpSp>
        <p:nvGrpSpPr>
          <p:cNvPr id="532" name="Google Shape;673;p8"/>
          <p:cNvGrpSpPr/>
          <p:nvPr/>
        </p:nvGrpSpPr>
        <p:grpSpPr>
          <a:xfrm>
            <a:off x="13598640" y="2923920"/>
            <a:ext cx="3674160" cy="3101040"/>
            <a:chOff x="13598640" y="2923920"/>
            <a:chExt cx="3674160" cy="3101040"/>
          </a:xfrm>
        </p:grpSpPr>
        <p:sp>
          <p:nvSpPr>
            <p:cNvPr id="533" name="Google Shape;674;p8"/>
            <p:cNvSpPr/>
            <p:nvPr/>
          </p:nvSpPr>
          <p:spPr>
            <a:xfrm>
              <a:off x="13598640" y="292392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34" name="Google Shape;675;p8"/>
            <p:cNvSpPr/>
            <p:nvPr/>
          </p:nvSpPr>
          <p:spPr>
            <a:xfrm>
              <a:off x="14976360" y="3798720"/>
              <a:ext cx="714960" cy="175320"/>
            </a:xfrm>
            <a:custGeom>
              <a:avLst/>
              <a:gdLst>
                <a:gd name="textAreaLeft" fmla="*/ 0 w 714960"/>
                <a:gd name="textAreaRight" fmla="*/ 715320 w 714960"/>
                <a:gd name="textAreaTop" fmla="*/ 0 h 175320"/>
                <a:gd name="textAreaBottom" fmla="*/ 175680 h 175320"/>
              </a:gdLst>
              <a:ahLst/>
              <a:cxnLst/>
              <a:rect l="textAreaLeft" t="textAreaTop" r="textAreaRight" b="textAreaBottom"/>
              <a:pathLst>
                <a:path w="953897" h="234188">
                  <a:moveTo>
                    <a:pt x="0" y="0"/>
                  </a:moveTo>
                  <a:lnTo>
                    <a:pt x="953897" y="0"/>
                  </a:lnTo>
                  <a:lnTo>
                    <a:pt x="953897" y="234188"/>
                  </a:lnTo>
                  <a:lnTo>
                    <a:pt x="0" y="234188"/>
                  </a:lnTo>
                  <a:lnTo>
                    <a:pt x="0" y="0"/>
                  </a:lnTo>
                  <a:close/>
                </a:path>
              </a:pathLst>
            </a:custGeom>
            <a:blipFill rotWithShape="0">
              <a:blip r:embed="rId2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5" name="Google Shape;676;p8"/>
            <p:cNvSpPr/>
            <p:nvPr/>
          </p:nvSpPr>
          <p:spPr>
            <a:xfrm>
              <a:off x="13934520" y="3684600"/>
              <a:ext cx="714960" cy="258840"/>
            </a:xfrm>
            <a:custGeom>
              <a:avLst/>
              <a:gdLst>
                <a:gd name="textAreaLeft" fmla="*/ 0 w 714960"/>
                <a:gd name="textAreaRight" fmla="*/ 715320 w 714960"/>
                <a:gd name="textAreaTop" fmla="*/ 0 h 258840"/>
                <a:gd name="textAreaBottom" fmla="*/ 259200 h 258840"/>
              </a:gdLst>
              <a:ahLst/>
              <a:cxnLst/>
              <a:rect l="textAreaLeft" t="textAreaTop" r="textAreaRight" b="textAreaBottom"/>
              <a:pathLst>
                <a:path w="953897" h="345821">
                  <a:moveTo>
                    <a:pt x="0" y="0"/>
                  </a:moveTo>
                  <a:lnTo>
                    <a:pt x="953897" y="0"/>
                  </a:lnTo>
                  <a:lnTo>
                    <a:pt x="953897" y="345821"/>
                  </a:lnTo>
                  <a:lnTo>
                    <a:pt x="0" y="345821"/>
                  </a:lnTo>
                  <a:lnTo>
                    <a:pt x="0" y="0"/>
                  </a:lnTo>
                  <a:close/>
                </a:path>
              </a:pathLst>
            </a:custGeom>
            <a:blipFill rotWithShape="0">
              <a:blip r:embed="rId2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6" name="Google Shape;677;p8"/>
            <p:cNvSpPr/>
            <p:nvPr/>
          </p:nvSpPr>
          <p:spPr>
            <a:xfrm>
              <a:off x="13996440" y="5385240"/>
              <a:ext cx="400680" cy="146520"/>
            </a:xfrm>
            <a:custGeom>
              <a:avLst/>
              <a:gdLst>
                <a:gd name="textAreaLeft" fmla="*/ 0 w 400680"/>
                <a:gd name="textAreaRight" fmla="*/ 401040 w 400680"/>
                <a:gd name="textAreaTop" fmla="*/ 0 h 146520"/>
                <a:gd name="textAreaBottom" fmla="*/ 146880 h 146520"/>
              </a:gdLst>
              <a:ahLst/>
              <a:cxnLst/>
              <a:rect l="textAreaLeft" t="textAreaTop" r="textAreaRight" b="textAreaBottom"/>
              <a:pathLst>
                <a:path w="534670" h="195707">
                  <a:moveTo>
                    <a:pt x="0" y="0"/>
                  </a:moveTo>
                  <a:lnTo>
                    <a:pt x="534670" y="0"/>
                  </a:lnTo>
                  <a:lnTo>
                    <a:pt x="534670" y="195707"/>
                  </a:lnTo>
                  <a:lnTo>
                    <a:pt x="0" y="195707"/>
                  </a:lnTo>
                  <a:lnTo>
                    <a:pt x="0" y="0"/>
                  </a:lnTo>
                  <a:close/>
                </a:path>
              </a:pathLst>
            </a:custGeom>
            <a:blipFill rotWithShape="0">
              <a:blip r:embed="rId2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7" name="Google Shape;678;p8"/>
            <p:cNvSpPr/>
            <p:nvPr/>
          </p:nvSpPr>
          <p:spPr>
            <a:xfrm>
              <a:off x="15366600" y="4266720"/>
              <a:ext cx="273240" cy="273240"/>
            </a:xfrm>
            <a:custGeom>
              <a:avLst/>
              <a:gdLst>
                <a:gd name="textAreaLeft" fmla="*/ 0 w 273240"/>
                <a:gd name="textAreaRight" fmla="*/ 273600 w 273240"/>
                <a:gd name="textAreaTop" fmla="*/ 0 h 273240"/>
                <a:gd name="textAreaBottom" fmla="*/ 273600 h 273240"/>
              </a:gdLst>
              <a:ahLst/>
              <a:cxnLst/>
              <a:rect l="textAreaLeft" t="textAreaTop" r="textAreaRight" b="textAreaBottom"/>
              <a:pathLst>
                <a:path w="364871" h="364871">
                  <a:moveTo>
                    <a:pt x="0" y="0"/>
                  </a:moveTo>
                  <a:lnTo>
                    <a:pt x="364871" y="0"/>
                  </a:lnTo>
                  <a:lnTo>
                    <a:pt x="364871" y="364871"/>
                  </a:lnTo>
                  <a:lnTo>
                    <a:pt x="0" y="364871"/>
                  </a:lnTo>
                  <a:lnTo>
                    <a:pt x="0" y="0"/>
                  </a:lnTo>
                  <a:close/>
                </a:path>
              </a:pathLst>
            </a:custGeom>
            <a:blipFill rotWithShape="0">
              <a:blip r:embed="rId2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8" name="Google Shape;679;p8"/>
            <p:cNvSpPr/>
            <p:nvPr/>
          </p:nvSpPr>
          <p:spPr>
            <a:xfrm>
              <a:off x="14610240" y="5351040"/>
              <a:ext cx="439920" cy="220320"/>
            </a:xfrm>
            <a:custGeom>
              <a:avLst/>
              <a:gdLst>
                <a:gd name="textAreaLeft" fmla="*/ 0 w 439920"/>
                <a:gd name="textAreaRight" fmla="*/ 440280 w 439920"/>
                <a:gd name="textAreaTop" fmla="*/ 0 h 220320"/>
                <a:gd name="textAreaBottom" fmla="*/ 220680 h 220320"/>
              </a:gdLst>
              <a:ahLst/>
              <a:cxnLst/>
              <a:rect l="textAreaLeft" t="textAreaTop" r="textAreaRight" b="textAreaBottom"/>
              <a:pathLst>
                <a:path w="587121" h="294005">
                  <a:moveTo>
                    <a:pt x="0" y="0"/>
                  </a:moveTo>
                  <a:lnTo>
                    <a:pt x="587121" y="0"/>
                  </a:lnTo>
                  <a:lnTo>
                    <a:pt x="587121" y="294005"/>
                  </a:lnTo>
                  <a:lnTo>
                    <a:pt x="0" y="294005"/>
                  </a:lnTo>
                  <a:lnTo>
                    <a:pt x="0" y="0"/>
                  </a:lnTo>
                  <a:close/>
                </a:path>
              </a:pathLst>
            </a:custGeom>
            <a:blipFill rotWithShape="0">
              <a:blip r:embed="rId2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39" name="Google Shape;680;p8"/>
            <p:cNvSpPr/>
            <p:nvPr/>
          </p:nvSpPr>
          <p:spPr>
            <a:xfrm>
              <a:off x="14577840" y="4247640"/>
              <a:ext cx="645840" cy="311400"/>
            </a:xfrm>
            <a:custGeom>
              <a:avLst/>
              <a:gdLst>
                <a:gd name="textAreaLeft" fmla="*/ 0 w 645840"/>
                <a:gd name="textAreaRight" fmla="*/ 646200 w 645840"/>
                <a:gd name="textAreaTop" fmla="*/ 0 h 311400"/>
                <a:gd name="textAreaBottom" fmla="*/ 311760 h 311400"/>
              </a:gdLst>
              <a:ahLst/>
              <a:cxnLst/>
              <a:rect l="textAreaLeft" t="textAreaTop" r="textAreaRight" b="textAreaBottom"/>
              <a:pathLst>
                <a:path w="861568" h="415798">
                  <a:moveTo>
                    <a:pt x="0" y="0"/>
                  </a:moveTo>
                  <a:lnTo>
                    <a:pt x="861568" y="0"/>
                  </a:lnTo>
                  <a:lnTo>
                    <a:pt x="861568" y="415798"/>
                  </a:lnTo>
                  <a:lnTo>
                    <a:pt x="0" y="415798"/>
                  </a:lnTo>
                  <a:lnTo>
                    <a:pt x="0" y="0"/>
                  </a:lnTo>
                  <a:close/>
                </a:path>
              </a:pathLst>
            </a:custGeom>
            <a:blipFill rotWithShape="0">
              <a:blip r:embed="rId3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0" name="Google Shape;681;p8"/>
            <p:cNvSpPr/>
            <p:nvPr/>
          </p:nvSpPr>
          <p:spPr>
            <a:xfrm>
              <a:off x="15275160" y="5273280"/>
              <a:ext cx="654840" cy="307800"/>
            </a:xfrm>
            <a:custGeom>
              <a:avLst/>
              <a:gdLst>
                <a:gd name="textAreaLeft" fmla="*/ 0 w 654840"/>
                <a:gd name="textAreaRight" fmla="*/ 655200 w 654840"/>
                <a:gd name="textAreaTop" fmla="*/ 0 h 307800"/>
                <a:gd name="textAreaBottom" fmla="*/ 308160 h 307800"/>
              </a:gdLst>
              <a:ahLst/>
              <a:cxnLst/>
              <a:rect l="textAreaLeft" t="textAreaTop" r="textAreaRight" b="textAreaBottom"/>
              <a:pathLst>
                <a:path w="873760" h="410718">
                  <a:moveTo>
                    <a:pt x="0" y="0"/>
                  </a:moveTo>
                  <a:lnTo>
                    <a:pt x="873760" y="0"/>
                  </a:lnTo>
                  <a:lnTo>
                    <a:pt x="873760" y="410718"/>
                  </a:lnTo>
                  <a:lnTo>
                    <a:pt x="0" y="410718"/>
                  </a:lnTo>
                  <a:lnTo>
                    <a:pt x="0" y="0"/>
                  </a:lnTo>
                  <a:close/>
                </a:path>
              </a:pathLst>
            </a:custGeom>
            <a:blipFill rotWithShape="0">
              <a:blip r:embed="rId3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1" name="Google Shape;682;p8"/>
            <p:cNvSpPr/>
            <p:nvPr/>
          </p:nvSpPr>
          <p:spPr>
            <a:xfrm>
              <a:off x="16079400" y="5171760"/>
              <a:ext cx="439920" cy="534600"/>
            </a:xfrm>
            <a:custGeom>
              <a:avLst/>
              <a:gdLst>
                <a:gd name="textAreaLeft" fmla="*/ 0 w 439920"/>
                <a:gd name="textAreaRight" fmla="*/ 440280 w 439920"/>
                <a:gd name="textAreaTop" fmla="*/ 0 h 534600"/>
                <a:gd name="textAreaBottom" fmla="*/ 534960 h 534600"/>
              </a:gdLst>
              <a:ahLst/>
              <a:cxnLst/>
              <a:rect l="textAreaLeft" t="textAreaTop" r="textAreaRight" b="textAreaBottom"/>
              <a:pathLst>
                <a:path w="587121" h="713359">
                  <a:moveTo>
                    <a:pt x="0" y="0"/>
                  </a:moveTo>
                  <a:lnTo>
                    <a:pt x="587121" y="0"/>
                  </a:lnTo>
                  <a:lnTo>
                    <a:pt x="587121" y="713359"/>
                  </a:lnTo>
                  <a:lnTo>
                    <a:pt x="0" y="713359"/>
                  </a:lnTo>
                  <a:lnTo>
                    <a:pt x="0" y="0"/>
                  </a:lnTo>
                  <a:close/>
                </a:path>
              </a:pathLst>
            </a:custGeom>
            <a:blipFill rotWithShape="0">
              <a:blip r:embed="rId3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2" name="Google Shape;683;p8"/>
            <p:cNvSpPr/>
            <p:nvPr/>
          </p:nvSpPr>
          <p:spPr>
            <a:xfrm>
              <a:off x="13974120" y="4809600"/>
              <a:ext cx="519480" cy="286920"/>
            </a:xfrm>
            <a:custGeom>
              <a:avLst/>
              <a:gdLst>
                <a:gd name="textAreaLeft" fmla="*/ 0 w 519480"/>
                <a:gd name="textAreaRight" fmla="*/ 519840 w 519480"/>
                <a:gd name="textAreaTop" fmla="*/ 0 h 286920"/>
                <a:gd name="textAreaBottom" fmla="*/ 287280 h 286920"/>
              </a:gdLst>
              <a:ahLst/>
              <a:cxnLst/>
              <a:rect l="textAreaLeft" t="textAreaTop" r="textAreaRight" b="textAreaBottom"/>
              <a:pathLst>
                <a:path w="693293" h="382905">
                  <a:moveTo>
                    <a:pt x="0" y="0"/>
                  </a:moveTo>
                  <a:lnTo>
                    <a:pt x="693293" y="0"/>
                  </a:lnTo>
                  <a:lnTo>
                    <a:pt x="693293" y="382905"/>
                  </a:lnTo>
                  <a:lnTo>
                    <a:pt x="0" y="382905"/>
                  </a:lnTo>
                  <a:lnTo>
                    <a:pt x="0" y="0"/>
                  </a:lnTo>
                  <a:close/>
                </a:path>
              </a:pathLst>
            </a:custGeom>
            <a:blipFill rotWithShape="0">
              <a:blip r:embed="rId3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3" name="Google Shape;684;p8"/>
            <p:cNvSpPr/>
            <p:nvPr/>
          </p:nvSpPr>
          <p:spPr>
            <a:xfrm>
              <a:off x="14033520" y="4213440"/>
              <a:ext cx="380160" cy="379800"/>
            </a:xfrm>
            <a:custGeom>
              <a:avLst/>
              <a:gdLst>
                <a:gd name="textAreaLeft" fmla="*/ 0 w 380160"/>
                <a:gd name="textAreaRight" fmla="*/ 380520 w 380160"/>
                <a:gd name="textAreaTop" fmla="*/ 0 h 379800"/>
                <a:gd name="textAreaBottom" fmla="*/ 380160 h 379800"/>
              </a:gdLst>
              <a:ahLst/>
              <a:cxnLst/>
              <a:rect l="textAreaLeft" t="textAreaTop" r="textAreaRight" b="textAreaBottom"/>
              <a:pathLst>
                <a:path w="507238" h="506730">
                  <a:moveTo>
                    <a:pt x="0" y="0"/>
                  </a:moveTo>
                  <a:lnTo>
                    <a:pt x="507238" y="0"/>
                  </a:lnTo>
                  <a:lnTo>
                    <a:pt x="507238" y="506730"/>
                  </a:lnTo>
                  <a:lnTo>
                    <a:pt x="0" y="506730"/>
                  </a:lnTo>
                  <a:lnTo>
                    <a:pt x="0" y="0"/>
                  </a:lnTo>
                  <a:close/>
                </a:path>
              </a:pathLst>
            </a:custGeom>
            <a:blipFill rotWithShape="0">
              <a:blip r:embed="rId34"/>
              <a:srcRect/>
              <a:stretch>
                <a:fillRect r="-33428" b="-33364"/>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4" name="Google Shape;685;p8"/>
            <p:cNvSpPr/>
            <p:nvPr/>
          </p:nvSpPr>
          <p:spPr>
            <a:xfrm>
              <a:off x="15689520" y="4810680"/>
              <a:ext cx="670680" cy="216360"/>
            </a:xfrm>
            <a:custGeom>
              <a:avLst/>
              <a:gdLst>
                <a:gd name="textAreaLeft" fmla="*/ 0 w 670680"/>
                <a:gd name="textAreaRight" fmla="*/ 671040 w 670680"/>
                <a:gd name="textAreaTop" fmla="*/ 0 h 216360"/>
                <a:gd name="textAreaBottom" fmla="*/ 216720 h 216360"/>
              </a:gdLst>
              <a:ahLst/>
              <a:cxnLst/>
              <a:rect l="textAreaLeft" t="textAreaTop" r="textAreaRight" b="textAreaBottom"/>
              <a:pathLst>
                <a:path w="894588" h="289052">
                  <a:moveTo>
                    <a:pt x="0" y="0"/>
                  </a:moveTo>
                  <a:lnTo>
                    <a:pt x="894588" y="0"/>
                  </a:lnTo>
                  <a:lnTo>
                    <a:pt x="894588" y="289052"/>
                  </a:lnTo>
                  <a:lnTo>
                    <a:pt x="0" y="289052"/>
                  </a:lnTo>
                  <a:lnTo>
                    <a:pt x="0" y="0"/>
                  </a:lnTo>
                  <a:close/>
                </a:path>
              </a:pathLst>
            </a:custGeom>
            <a:blipFill rotWithShape="0">
              <a:blip r:embed="rId3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5" name="Google Shape;686;p8"/>
            <p:cNvSpPr/>
            <p:nvPr/>
          </p:nvSpPr>
          <p:spPr>
            <a:xfrm>
              <a:off x="14734080" y="4813560"/>
              <a:ext cx="714960" cy="236160"/>
            </a:xfrm>
            <a:custGeom>
              <a:avLst/>
              <a:gdLst>
                <a:gd name="textAreaLeft" fmla="*/ 0 w 714960"/>
                <a:gd name="textAreaRight" fmla="*/ 715320 w 714960"/>
                <a:gd name="textAreaTop" fmla="*/ 0 h 236160"/>
                <a:gd name="textAreaBottom" fmla="*/ 236520 h 236160"/>
              </a:gdLst>
              <a:ahLst/>
              <a:cxnLst/>
              <a:rect l="textAreaLeft" t="textAreaTop" r="textAreaRight" b="textAreaBottom"/>
              <a:pathLst>
                <a:path w="953770" h="315468">
                  <a:moveTo>
                    <a:pt x="0" y="0"/>
                  </a:moveTo>
                  <a:lnTo>
                    <a:pt x="953770" y="0"/>
                  </a:lnTo>
                  <a:lnTo>
                    <a:pt x="953770" y="315468"/>
                  </a:lnTo>
                  <a:lnTo>
                    <a:pt x="0" y="315468"/>
                  </a:lnTo>
                  <a:lnTo>
                    <a:pt x="0" y="0"/>
                  </a:lnTo>
                  <a:close/>
                </a:path>
              </a:pathLst>
            </a:custGeom>
            <a:blipFill rotWithShape="0">
              <a:blip r:embed="rId3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6" name="Google Shape;687;p8"/>
            <p:cNvSpPr/>
            <p:nvPr/>
          </p:nvSpPr>
          <p:spPr>
            <a:xfrm>
              <a:off x="15936480" y="4216680"/>
              <a:ext cx="610920" cy="338760"/>
            </a:xfrm>
            <a:custGeom>
              <a:avLst/>
              <a:gdLst>
                <a:gd name="textAreaLeft" fmla="*/ 0 w 610920"/>
                <a:gd name="textAreaRight" fmla="*/ 611280 w 610920"/>
                <a:gd name="textAreaTop" fmla="*/ 0 h 338760"/>
                <a:gd name="textAreaBottom" fmla="*/ 339120 h 338760"/>
              </a:gdLst>
              <a:ahLst/>
              <a:cxnLst/>
              <a:rect l="textAreaLeft" t="textAreaTop" r="textAreaRight" b="textAreaBottom"/>
              <a:pathLst>
                <a:path w="815213" h="451993">
                  <a:moveTo>
                    <a:pt x="0" y="0"/>
                  </a:moveTo>
                  <a:lnTo>
                    <a:pt x="815213" y="0"/>
                  </a:lnTo>
                  <a:lnTo>
                    <a:pt x="815213" y="451993"/>
                  </a:lnTo>
                  <a:lnTo>
                    <a:pt x="0" y="451993"/>
                  </a:lnTo>
                  <a:lnTo>
                    <a:pt x="0" y="0"/>
                  </a:lnTo>
                  <a:close/>
                </a:path>
              </a:pathLst>
            </a:custGeom>
            <a:blipFill rotWithShape="0">
              <a:blip r:embed="rId3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7" name="Google Shape;688;p8"/>
            <p:cNvSpPr/>
            <p:nvPr/>
          </p:nvSpPr>
          <p:spPr>
            <a:xfrm>
              <a:off x="15892200" y="3710880"/>
              <a:ext cx="879840" cy="359640"/>
            </a:xfrm>
            <a:custGeom>
              <a:avLst/>
              <a:gdLst>
                <a:gd name="textAreaLeft" fmla="*/ 0 w 879840"/>
                <a:gd name="textAreaRight" fmla="*/ 880200 w 879840"/>
                <a:gd name="textAreaTop" fmla="*/ 0 h 359640"/>
                <a:gd name="textAreaBottom" fmla="*/ 360000 h 359640"/>
              </a:gdLst>
              <a:ahLst/>
              <a:cxnLst/>
              <a:rect l="textAreaLeft" t="textAreaTop" r="textAreaRight" b="textAreaBottom"/>
              <a:pathLst>
                <a:path w="1173734" h="479806">
                  <a:moveTo>
                    <a:pt x="0" y="0"/>
                  </a:moveTo>
                  <a:lnTo>
                    <a:pt x="1173734" y="0"/>
                  </a:lnTo>
                  <a:lnTo>
                    <a:pt x="1173734" y="479806"/>
                  </a:lnTo>
                  <a:lnTo>
                    <a:pt x="0" y="479806"/>
                  </a:lnTo>
                  <a:lnTo>
                    <a:pt x="0" y="0"/>
                  </a:lnTo>
                  <a:close/>
                </a:path>
              </a:pathLst>
            </a:custGeom>
            <a:blipFill rotWithShape="0">
              <a:blip r:embed="rId3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8" name="Google Shape;689;p8"/>
            <p:cNvSpPr/>
            <p:nvPr/>
          </p:nvSpPr>
          <p:spPr>
            <a:xfrm>
              <a:off x="16573680" y="5332680"/>
              <a:ext cx="514800" cy="250920"/>
            </a:xfrm>
            <a:custGeom>
              <a:avLst/>
              <a:gdLst>
                <a:gd name="textAreaLeft" fmla="*/ 0 w 514800"/>
                <a:gd name="textAreaRight" fmla="*/ 515160 w 514800"/>
                <a:gd name="textAreaTop" fmla="*/ 0 h 250920"/>
                <a:gd name="textAreaBottom" fmla="*/ 251280 h 250920"/>
              </a:gdLst>
              <a:ahLst/>
              <a:cxnLst/>
              <a:rect l="textAreaLeft" t="textAreaTop" r="textAreaRight" b="textAreaBottom"/>
              <a:pathLst>
                <a:path w="686689" h="335280">
                  <a:moveTo>
                    <a:pt x="0" y="0"/>
                  </a:moveTo>
                  <a:lnTo>
                    <a:pt x="686689" y="0"/>
                  </a:lnTo>
                  <a:lnTo>
                    <a:pt x="686689" y="335280"/>
                  </a:lnTo>
                  <a:lnTo>
                    <a:pt x="0" y="335280"/>
                  </a:lnTo>
                  <a:lnTo>
                    <a:pt x="0" y="0"/>
                  </a:lnTo>
                  <a:close/>
                </a:path>
              </a:pathLst>
            </a:custGeom>
            <a:blipFill rotWithShape="0">
              <a:blip r:embed="rId3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49" name="Google Shape;690;p8"/>
            <p:cNvSpPr/>
            <p:nvPr/>
          </p:nvSpPr>
          <p:spPr>
            <a:xfrm>
              <a:off x="13858560" y="308340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Others</a:t>
              </a:r>
              <a:endParaRPr b="0" lang="pt-BR" sz="1800" strike="noStrike" u="none">
                <a:solidFill>
                  <a:srgbClr val="000000"/>
                </a:solidFill>
                <a:effectLst/>
                <a:uFillTx/>
                <a:latin typeface="Arial"/>
              </a:endParaRPr>
            </a:p>
          </p:txBody>
        </p:sp>
      </p:grpSp>
      <p:grpSp>
        <p:nvGrpSpPr>
          <p:cNvPr id="550" name="Google Shape;691;p8"/>
          <p:cNvGrpSpPr/>
          <p:nvPr/>
        </p:nvGrpSpPr>
        <p:grpSpPr>
          <a:xfrm>
            <a:off x="1006200" y="6526800"/>
            <a:ext cx="3670920" cy="3101040"/>
            <a:chOff x="1006200" y="6526800"/>
            <a:chExt cx="3670920" cy="3101040"/>
          </a:xfrm>
        </p:grpSpPr>
        <p:sp>
          <p:nvSpPr>
            <p:cNvPr id="551" name="Google Shape;692;p8"/>
            <p:cNvSpPr/>
            <p:nvPr/>
          </p:nvSpPr>
          <p:spPr>
            <a:xfrm>
              <a:off x="1006200" y="6526800"/>
              <a:ext cx="3670920" cy="3101040"/>
            </a:xfrm>
            <a:custGeom>
              <a:avLst/>
              <a:gdLst>
                <a:gd name="textAreaLeft" fmla="*/ 0 w 3670920"/>
                <a:gd name="textAreaRight" fmla="*/ 3671280 w 3670920"/>
                <a:gd name="textAreaTop" fmla="*/ 0 h 3101040"/>
                <a:gd name="textAreaBottom" fmla="*/ 3101400 h 3101040"/>
              </a:gdLst>
              <a:ahLst/>
              <a:cxnLst/>
              <a:rect l="textAreaLeft" t="textAreaTop" r="textAreaRight" b="textAreaBottom"/>
              <a:pathLst>
                <a:path w="4895215" h="4135247">
                  <a:moveTo>
                    <a:pt x="0" y="384302"/>
                  </a:moveTo>
                  <a:cubicBezTo>
                    <a:pt x="0" y="172085"/>
                    <a:pt x="172085" y="0"/>
                    <a:pt x="384302" y="0"/>
                  </a:cubicBezTo>
                  <a:lnTo>
                    <a:pt x="4510913" y="0"/>
                  </a:lnTo>
                  <a:cubicBezTo>
                    <a:pt x="4723130" y="0"/>
                    <a:pt x="4895215" y="172085"/>
                    <a:pt x="4895215" y="384302"/>
                  </a:cubicBezTo>
                  <a:lnTo>
                    <a:pt x="4895215" y="3750945"/>
                  </a:lnTo>
                  <a:cubicBezTo>
                    <a:pt x="4895215" y="3963162"/>
                    <a:pt x="4723130" y="4135247"/>
                    <a:pt x="4510913"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52" name="Google Shape;693;p8"/>
            <p:cNvSpPr/>
            <p:nvPr/>
          </p:nvSpPr>
          <p:spPr>
            <a:xfrm>
              <a:off x="1746000" y="8845560"/>
              <a:ext cx="542880" cy="382320"/>
            </a:xfrm>
            <a:custGeom>
              <a:avLst/>
              <a:gdLst>
                <a:gd name="textAreaLeft" fmla="*/ 0 w 542880"/>
                <a:gd name="textAreaRight" fmla="*/ 543240 w 542880"/>
                <a:gd name="textAreaTop" fmla="*/ 0 h 382320"/>
                <a:gd name="textAreaBottom" fmla="*/ 382680 h 382320"/>
              </a:gdLst>
              <a:ahLst/>
              <a:cxnLst/>
              <a:rect l="textAreaLeft" t="textAreaTop" r="textAreaRight" b="textAreaBottom"/>
              <a:pathLst>
                <a:path w="724408" h="510413">
                  <a:moveTo>
                    <a:pt x="0" y="0"/>
                  </a:moveTo>
                  <a:lnTo>
                    <a:pt x="724408" y="0"/>
                  </a:lnTo>
                  <a:lnTo>
                    <a:pt x="724408" y="510413"/>
                  </a:lnTo>
                  <a:lnTo>
                    <a:pt x="0" y="510413"/>
                  </a:lnTo>
                  <a:lnTo>
                    <a:pt x="0" y="0"/>
                  </a:lnTo>
                  <a:close/>
                </a:path>
              </a:pathLst>
            </a:custGeom>
            <a:blipFill rotWithShape="0">
              <a:blip r:embed="rId40"/>
              <a:srcRect/>
              <a:stretch>
                <a:fillRect r="-33421" b="-33427"/>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3" name="Google Shape;694;p8"/>
            <p:cNvSpPr/>
            <p:nvPr/>
          </p:nvSpPr>
          <p:spPr>
            <a:xfrm>
              <a:off x="1508760" y="7282080"/>
              <a:ext cx="1017360" cy="464040"/>
            </a:xfrm>
            <a:custGeom>
              <a:avLst/>
              <a:gdLst>
                <a:gd name="textAreaLeft" fmla="*/ 0 w 1017360"/>
                <a:gd name="textAreaRight" fmla="*/ 1017720 w 1017360"/>
                <a:gd name="textAreaTop" fmla="*/ 0 h 464040"/>
                <a:gd name="textAreaBottom" fmla="*/ 464400 h 464040"/>
              </a:gdLst>
              <a:ahLst/>
              <a:cxnLst/>
              <a:rect l="textAreaLeft" t="textAreaTop" r="textAreaRight" b="textAreaBottom"/>
              <a:pathLst>
                <a:path w="1356995" h="619125">
                  <a:moveTo>
                    <a:pt x="0" y="0"/>
                  </a:moveTo>
                  <a:lnTo>
                    <a:pt x="1356995" y="0"/>
                  </a:lnTo>
                  <a:lnTo>
                    <a:pt x="1356995" y="619125"/>
                  </a:lnTo>
                  <a:lnTo>
                    <a:pt x="0" y="619125"/>
                  </a:lnTo>
                  <a:lnTo>
                    <a:pt x="0" y="0"/>
                  </a:lnTo>
                  <a:close/>
                </a:path>
              </a:pathLst>
            </a:custGeom>
            <a:blipFill rotWithShape="0">
              <a:blip r:embed="rId4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4" name="Google Shape;695;p8"/>
            <p:cNvSpPr/>
            <p:nvPr/>
          </p:nvSpPr>
          <p:spPr>
            <a:xfrm>
              <a:off x="1442520" y="8468280"/>
              <a:ext cx="1150200" cy="218160"/>
            </a:xfrm>
            <a:custGeom>
              <a:avLst/>
              <a:gdLst>
                <a:gd name="textAreaLeft" fmla="*/ 0 w 1150200"/>
                <a:gd name="textAreaRight" fmla="*/ 1150560 w 1150200"/>
                <a:gd name="textAreaTop" fmla="*/ 0 h 218160"/>
                <a:gd name="textAreaBottom" fmla="*/ 218520 h 218160"/>
              </a:gdLst>
              <a:ahLst/>
              <a:cxnLst/>
              <a:rect l="textAreaLeft" t="textAreaTop" r="textAreaRight" b="textAreaBottom"/>
              <a:pathLst>
                <a:path w="1534287" h="291465">
                  <a:moveTo>
                    <a:pt x="0" y="0"/>
                  </a:moveTo>
                  <a:lnTo>
                    <a:pt x="1534287" y="0"/>
                  </a:lnTo>
                  <a:lnTo>
                    <a:pt x="1534287" y="291465"/>
                  </a:lnTo>
                  <a:lnTo>
                    <a:pt x="0" y="291465"/>
                  </a:lnTo>
                  <a:lnTo>
                    <a:pt x="0" y="0"/>
                  </a:lnTo>
                  <a:close/>
                </a:path>
              </a:pathLst>
            </a:custGeom>
            <a:blipFill rotWithShape="0">
              <a:blip r:embed="rId4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5" name="Google Shape;696;p8"/>
            <p:cNvSpPr/>
            <p:nvPr/>
          </p:nvSpPr>
          <p:spPr>
            <a:xfrm>
              <a:off x="3026160" y="8897760"/>
              <a:ext cx="1087920" cy="277560"/>
            </a:xfrm>
            <a:custGeom>
              <a:avLst/>
              <a:gdLst>
                <a:gd name="textAreaLeft" fmla="*/ 0 w 1087920"/>
                <a:gd name="textAreaRight" fmla="*/ 1088280 w 1087920"/>
                <a:gd name="textAreaTop" fmla="*/ 0 h 277560"/>
                <a:gd name="textAreaBottom" fmla="*/ 277920 h 277560"/>
              </a:gdLst>
              <a:ahLst/>
              <a:cxnLst/>
              <a:rect l="textAreaLeft" t="textAreaTop" r="textAreaRight" b="textAreaBottom"/>
              <a:pathLst>
                <a:path w="1450975" h="370459">
                  <a:moveTo>
                    <a:pt x="0" y="0"/>
                  </a:moveTo>
                  <a:lnTo>
                    <a:pt x="1450975" y="0"/>
                  </a:lnTo>
                  <a:lnTo>
                    <a:pt x="1450975" y="370459"/>
                  </a:lnTo>
                  <a:lnTo>
                    <a:pt x="0" y="370459"/>
                  </a:lnTo>
                  <a:lnTo>
                    <a:pt x="0" y="0"/>
                  </a:lnTo>
                  <a:close/>
                </a:path>
              </a:pathLst>
            </a:custGeom>
            <a:blipFill rotWithShape="0">
              <a:blip r:embed="rId4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6" name="Google Shape;697;p8"/>
            <p:cNvSpPr/>
            <p:nvPr/>
          </p:nvSpPr>
          <p:spPr>
            <a:xfrm>
              <a:off x="1368000" y="7951680"/>
              <a:ext cx="1298880" cy="311040"/>
            </a:xfrm>
            <a:custGeom>
              <a:avLst/>
              <a:gdLst>
                <a:gd name="textAreaLeft" fmla="*/ 0 w 1298880"/>
                <a:gd name="textAreaRight" fmla="*/ 1299240 w 1298880"/>
                <a:gd name="textAreaTop" fmla="*/ 0 h 311040"/>
                <a:gd name="textAreaBottom" fmla="*/ 311400 h 311040"/>
              </a:gdLst>
              <a:ahLst/>
              <a:cxnLst/>
              <a:rect l="textAreaLeft" t="textAreaTop" r="textAreaRight" b="textAreaBottom"/>
              <a:pathLst>
                <a:path w="1732534" h="415417">
                  <a:moveTo>
                    <a:pt x="0" y="0"/>
                  </a:moveTo>
                  <a:lnTo>
                    <a:pt x="1732534" y="0"/>
                  </a:lnTo>
                  <a:lnTo>
                    <a:pt x="1732534" y="415417"/>
                  </a:lnTo>
                  <a:lnTo>
                    <a:pt x="0" y="415417"/>
                  </a:lnTo>
                  <a:lnTo>
                    <a:pt x="0" y="0"/>
                  </a:lnTo>
                  <a:close/>
                </a:path>
              </a:pathLst>
            </a:custGeom>
            <a:blipFill rotWithShape="0">
              <a:blip r:embed="rId4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7" name="Google Shape;698;p8"/>
            <p:cNvSpPr/>
            <p:nvPr/>
          </p:nvSpPr>
          <p:spPr>
            <a:xfrm>
              <a:off x="2890440" y="7393680"/>
              <a:ext cx="1568520" cy="312840"/>
            </a:xfrm>
            <a:custGeom>
              <a:avLst/>
              <a:gdLst>
                <a:gd name="textAreaLeft" fmla="*/ 0 w 1568520"/>
                <a:gd name="textAreaRight" fmla="*/ 1568880 w 1568520"/>
                <a:gd name="textAreaTop" fmla="*/ 0 h 312840"/>
                <a:gd name="textAreaBottom" fmla="*/ 313200 h 312840"/>
              </a:gdLst>
              <a:ahLst/>
              <a:cxnLst/>
              <a:rect l="textAreaLeft" t="textAreaTop" r="textAreaRight" b="textAreaBottom"/>
              <a:pathLst>
                <a:path w="2092071" h="417576">
                  <a:moveTo>
                    <a:pt x="0" y="0"/>
                  </a:moveTo>
                  <a:lnTo>
                    <a:pt x="2092071" y="0"/>
                  </a:lnTo>
                  <a:lnTo>
                    <a:pt x="2092071" y="417576"/>
                  </a:lnTo>
                  <a:lnTo>
                    <a:pt x="0" y="417576"/>
                  </a:lnTo>
                  <a:lnTo>
                    <a:pt x="0" y="0"/>
                  </a:lnTo>
                  <a:close/>
                </a:path>
              </a:pathLst>
            </a:custGeom>
            <a:blipFill rotWithShape="0">
              <a:blip r:embed="rId4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8" name="Google Shape;699;p8"/>
            <p:cNvSpPr/>
            <p:nvPr/>
          </p:nvSpPr>
          <p:spPr>
            <a:xfrm>
              <a:off x="3773520" y="8117640"/>
              <a:ext cx="695160" cy="369000"/>
            </a:xfrm>
            <a:custGeom>
              <a:avLst/>
              <a:gdLst>
                <a:gd name="textAreaLeft" fmla="*/ 0 w 695160"/>
                <a:gd name="textAreaRight" fmla="*/ 695520 w 695160"/>
                <a:gd name="textAreaTop" fmla="*/ 0 h 369000"/>
                <a:gd name="textAreaBottom" fmla="*/ 369360 h 369000"/>
              </a:gdLst>
              <a:ahLst/>
              <a:cxnLst/>
              <a:rect l="textAreaLeft" t="textAreaTop" r="textAreaRight" b="textAreaBottom"/>
              <a:pathLst>
                <a:path w="927354" h="492633">
                  <a:moveTo>
                    <a:pt x="0" y="0"/>
                  </a:moveTo>
                  <a:lnTo>
                    <a:pt x="927354" y="0"/>
                  </a:lnTo>
                  <a:lnTo>
                    <a:pt x="927354" y="492633"/>
                  </a:lnTo>
                  <a:lnTo>
                    <a:pt x="0" y="492633"/>
                  </a:lnTo>
                  <a:lnTo>
                    <a:pt x="0" y="0"/>
                  </a:lnTo>
                  <a:close/>
                </a:path>
              </a:pathLst>
            </a:custGeom>
            <a:blipFill rotWithShape="0">
              <a:blip r:embed="rId4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59" name="Google Shape;700;p8"/>
            <p:cNvSpPr/>
            <p:nvPr/>
          </p:nvSpPr>
          <p:spPr>
            <a:xfrm>
              <a:off x="2984400" y="8078400"/>
              <a:ext cx="626760" cy="447480"/>
            </a:xfrm>
            <a:custGeom>
              <a:avLst/>
              <a:gdLst>
                <a:gd name="textAreaLeft" fmla="*/ 0 w 626760"/>
                <a:gd name="textAreaRight" fmla="*/ 627120 w 626760"/>
                <a:gd name="textAreaTop" fmla="*/ 0 h 447480"/>
                <a:gd name="textAreaBottom" fmla="*/ 447840 h 447480"/>
              </a:gdLst>
              <a:ahLst/>
              <a:cxnLst/>
              <a:rect l="textAreaLeft" t="textAreaTop" r="textAreaRight" b="textAreaBottom"/>
              <a:pathLst>
                <a:path w="836041" h="597281">
                  <a:moveTo>
                    <a:pt x="0" y="0"/>
                  </a:moveTo>
                  <a:lnTo>
                    <a:pt x="836041" y="0"/>
                  </a:lnTo>
                  <a:lnTo>
                    <a:pt x="836041" y="597281"/>
                  </a:lnTo>
                  <a:lnTo>
                    <a:pt x="0" y="597281"/>
                  </a:lnTo>
                  <a:lnTo>
                    <a:pt x="0" y="0"/>
                  </a:lnTo>
                  <a:close/>
                </a:path>
              </a:pathLst>
            </a:custGeom>
            <a:blipFill rotWithShape="0">
              <a:blip r:embed="rId4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0" name="Google Shape;701;p8"/>
            <p:cNvSpPr/>
            <p:nvPr/>
          </p:nvSpPr>
          <p:spPr>
            <a:xfrm>
              <a:off x="1256040" y="661536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Saúde</a:t>
              </a:r>
              <a:endParaRPr b="0" lang="pt-BR" sz="1800" strike="noStrike" u="none">
                <a:solidFill>
                  <a:srgbClr val="000000"/>
                </a:solidFill>
                <a:effectLst/>
                <a:uFillTx/>
                <a:latin typeface="Arial"/>
              </a:endParaRPr>
            </a:p>
          </p:txBody>
        </p:sp>
      </p:grpSp>
      <p:grpSp>
        <p:nvGrpSpPr>
          <p:cNvPr id="561" name="Google Shape;702;p8"/>
          <p:cNvGrpSpPr/>
          <p:nvPr/>
        </p:nvGrpSpPr>
        <p:grpSpPr>
          <a:xfrm>
            <a:off x="5193720" y="6526800"/>
            <a:ext cx="3674160" cy="3101040"/>
            <a:chOff x="5193720" y="6526800"/>
            <a:chExt cx="3674160" cy="3101040"/>
          </a:xfrm>
        </p:grpSpPr>
        <p:sp>
          <p:nvSpPr>
            <p:cNvPr id="562" name="Google Shape;703;p8"/>
            <p:cNvSpPr/>
            <p:nvPr/>
          </p:nvSpPr>
          <p:spPr>
            <a:xfrm>
              <a:off x="5193720" y="652680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63" name="Google Shape;704;p8"/>
            <p:cNvSpPr/>
            <p:nvPr/>
          </p:nvSpPr>
          <p:spPr>
            <a:xfrm>
              <a:off x="5519520" y="9114840"/>
              <a:ext cx="879840" cy="160560"/>
            </a:xfrm>
            <a:custGeom>
              <a:avLst/>
              <a:gdLst>
                <a:gd name="textAreaLeft" fmla="*/ 0 w 879840"/>
                <a:gd name="textAreaRight" fmla="*/ 880200 w 879840"/>
                <a:gd name="textAreaTop" fmla="*/ 0 h 160560"/>
                <a:gd name="textAreaBottom" fmla="*/ 160920 h 160560"/>
              </a:gdLst>
              <a:ahLst/>
              <a:cxnLst/>
              <a:rect l="textAreaLeft" t="textAreaTop" r="textAreaRight" b="textAreaBottom"/>
              <a:pathLst>
                <a:path w="1173734" h="214630">
                  <a:moveTo>
                    <a:pt x="0" y="0"/>
                  </a:moveTo>
                  <a:lnTo>
                    <a:pt x="1173734" y="0"/>
                  </a:lnTo>
                  <a:lnTo>
                    <a:pt x="1173734" y="214630"/>
                  </a:lnTo>
                  <a:lnTo>
                    <a:pt x="0" y="214630"/>
                  </a:lnTo>
                  <a:lnTo>
                    <a:pt x="0" y="0"/>
                  </a:lnTo>
                  <a:close/>
                </a:path>
              </a:pathLst>
            </a:custGeom>
            <a:blipFill rotWithShape="0">
              <a:blip r:embed="rId4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4" name="Google Shape;705;p8"/>
            <p:cNvSpPr/>
            <p:nvPr/>
          </p:nvSpPr>
          <p:spPr>
            <a:xfrm>
              <a:off x="5747400" y="7075440"/>
              <a:ext cx="409680" cy="409680"/>
            </a:xfrm>
            <a:custGeom>
              <a:avLst/>
              <a:gdLst>
                <a:gd name="textAreaLeft" fmla="*/ 0 w 409680"/>
                <a:gd name="textAreaRight" fmla="*/ 410040 w 409680"/>
                <a:gd name="textAreaTop" fmla="*/ 0 h 409680"/>
                <a:gd name="textAreaBottom" fmla="*/ 410040 h 409680"/>
              </a:gdLst>
              <a:ahLst/>
              <a:cxnLst/>
              <a:rect l="textAreaLeft" t="textAreaTop" r="textAreaRight" b="textAreaBottom"/>
              <a:pathLst>
                <a:path w="546608" h="546608">
                  <a:moveTo>
                    <a:pt x="0" y="0"/>
                  </a:moveTo>
                  <a:lnTo>
                    <a:pt x="546608" y="0"/>
                  </a:lnTo>
                  <a:lnTo>
                    <a:pt x="546608" y="546608"/>
                  </a:lnTo>
                  <a:lnTo>
                    <a:pt x="0" y="546608"/>
                  </a:lnTo>
                  <a:lnTo>
                    <a:pt x="0" y="0"/>
                  </a:lnTo>
                  <a:close/>
                </a:path>
              </a:pathLst>
            </a:custGeom>
            <a:blipFill rotWithShape="0">
              <a:blip r:embed="rId4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5" name="Google Shape;706;p8"/>
            <p:cNvSpPr/>
            <p:nvPr/>
          </p:nvSpPr>
          <p:spPr>
            <a:xfrm>
              <a:off x="5608080" y="7780320"/>
              <a:ext cx="716040" cy="242640"/>
            </a:xfrm>
            <a:custGeom>
              <a:avLst/>
              <a:gdLst>
                <a:gd name="textAreaLeft" fmla="*/ 0 w 716040"/>
                <a:gd name="textAreaRight" fmla="*/ 716400 w 716040"/>
                <a:gd name="textAreaTop" fmla="*/ 0 h 242640"/>
                <a:gd name="textAreaBottom" fmla="*/ 243000 h 242640"/>
              </a:gdLst>
              <a:ahLst/>
              <a:cxnLst/>
              <a:rect l="textAreaLeft" t="textAreaTop" r="textAreaRight" b="textAreaBottom"/>
              <a:pathLst>
                <a:path w="955040" h="324104">
                  <a:moveTo>
                    <a:pt x="0" y="0"/>
                  </a:moveTo>
                  <a:lnTo>
                    <a:pt x="955040" y="0"/>
                  </a:lnTo>
                  <a:lnTo>
                    <a:pt x="955040" y="324104"/>
                  </a:lnTo>
                  <a:lnTo>
                    <a:pt x="0" y="324104"/>
                  </a:lnTo>
                  <a:lnTo>
                    <a:pt x="0" y="0"/>
                  </a:lnTo>
                  <a:close/>
                </a:path>
              </a:pathLst>
            </a:custGeom>
            <a:blipFill rotWithShape="0">
              <a:blip r:embed="rId5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6" name="Google Shape;707;p8"/>
            <p:cNvSpPr/>
            <p:nvPr/>
          </p:nvSpPr>
          <p:spPr>
            <a:xfrm>
              <a:off x="6682320" y="8496720"/>
              <a:ext cx="828360" cy="511200"/>
            </a:xfrm>
            <a:custGeom>
              <a:avLst/>
              <a:gdLst>
                <a:gd name="textAreaLeft" fmla="*/ 0 w 828360"/>
                <a:gd name="textAreaRight" fmla="*/ 828720 w 828360"/>
                <a:gd name="textAreaTop" fmla="*/ 0 h 511200"/>
                <a:gd name="textAreaBottom" fmla="*/ 511560 h 511200"/>
              </a:gdLst>
              <a:ahLst/>
              <a:cxnLst/>
              <a:rect l="textAreaLeft" t="textAreaTop" r="textAreaRight" b="textAreaBottom"/>
              <a:pathLst>
                <a:path w="1105154" h="681863">
                  <a:moveTo>
                    <a:pt x="0" y="0"/>
                  </a:moveTo>
                  <a:lnTo>
                    <a:pt x="1105154" y="0"/>
                  </a:lnTo>
                  <a:lnTo>
                    <a:pt x="1105154" y="681863"/>
                  </a:lnTo>
                  <a:lnTo>
                    <a:pt x="0" y="681863"/>
                  </a:lnTo>
                  <a:lnTo>
                    <a:pt x="0" y="0"/>
                  </a:lnTo>
                  <a:close/>
                </a:path>
              </a:pathLst>
            </a:custGeom>
            <a:blipFill rotWithShape="0">
              <a:blip r:embed="rId5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7" name="Google Shape;708;p8" descr="Leroy Merlin Logo – PNG e Vetor – Download de Logo"/>
            <p:cNvSpPr/>
            <p:nvPr/>
          </p:nvSpPr>
          <p:spPr>
            <a:xfrm>
              <a:off x="6807240" y="8096760"/>
              <a:ext cx="552960" cy="332280"/>
            </a:xfrm>
            <a:custGeom>
              <a:avLst/>
              <a:gdLst>
                <a:gd name="textAreaLeft" fmla="*/ 0 w 552960"/>
                <a:gd name="textAreaRight" fmla="*/ 553320 w 552960"/>
                <a:gd name="textAreaTop" fmla="*/ 0 h 332280"/>
                <a:gd name="textAreaBottom" fmla="*/ 332640 h 332280"/>
              </a:gdLst>
              <a:ahLst/>
              <a:cxnLst/>
              <a:rect l="textAreaLeft" t="textAreaTop" r="textAreaRight" b="textAreaBottom"/>
              <a:pathLst>
                <a:path w="737743" h="443738">
                  <a:moveTo>
                    <a:pt x="0" y="0"/>
                  </a:moveTo>
                  <a:lnTo>
                    <a:pt x="737743" y="0"/>
                  </a:lnTo>
                  <a:lnTo>
                    <a:pt x="737743" y="443738"/>
                  </a:lnTo>
                  <a:lnTo>
                    <a:pt x="0" y="443738"/>
                  </a:lnTo>
                  <a:lnTo>
                    <a:pt x="0" y="0"/>
                  </a:lnTo>
                  <a:close/>
                </a:path>
              </a:pathLst>
            </a:custGeom>
            <a:blipFill rotWithShape="0">
              <a:blip r:embed="rId5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8" name="Google Shape;709;p8" descr="Vivara Logo – PNG e Vetor – Download de Logo"/>
            <p:cNvSpPr/>
            <p:nvPr/>
          </p:nvSpPr>
          <p:spPr>
            <a:xfrm>
              <a:off x="6717600" y="7211880"/>
              <a:ext cx="786960" cy="158760"/>
            </a:xfrm>
            <a:custGeom>
              <a:avLst/>
              <a:gdLst>
                <a:gd name="textAreaLeft" fmla="*/ 0 w 786960"/>
                <a:gd name="textAreaRight" fmla="*/ 787320 w 786960"/>
                <a:gd name="textAreaTop" fmla="*/ 0 h 158760"/>
                <a:gd name="textAreaBottom" fmla="*/ 159120 h 158760"/>
              </a:gdLst>
              <a:ahLst/>
              <a:cxnLst/>
              <a:rect l="textAreaLeft" t="textAreaTop" r="textAreaRight" b="textAreaBottom"/>
              <a:pathLst>
                <a:path w="1049909" h="212344">
                  <a:moveTo>
                    <a:pt x="0" y="0"/>
                  </a:moveTo>
                  <a:lnTo>
                    <a:pt x="1049909" y="0"/>
                  </a:lnTo>
                  <a:lnTo>
                    <a:pt x="1049909" y="212344"/>
                  </a:lnTo>
                  <a:lnTo>
                    <a:pt x="0" y="212344"/>
                  </a:lnTo>
                  <a:lnTo>
                    <a:pt x="0" y="0"/>
                  </a:lnTo>
                  <a:close/>
                </a:path>
              </a:pathLst>
            </a:custGeom>
            <a:blipFill rotWithShape="0">
              <a:blip r:embed="rId5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69" name="Google Shape;710;p8"/>
            <p:cNvSpPr/>
            <p:nvPr/>
          </p:nvSpPr>
          <p:spPr>
            <a:xfrm>
              <a:off x="8007480" y="7642800"/>
              <a:ext cx="622080" cy="446400"/>
            </a:xfrm>
            <a:custGeom>
              <a:avLst/>
              <a:gdLst>
                <a:gd name="textAreaLeft" fmla="*/ 0 w 622080"/>
                <a:gd name="textAreaRight" fmla="*/ 622440 w 622080"/>
                <a:gd name="textAreaTop" fmla="*/ 0 h 446400"/>
                <a:gd name="textAreaBottom" fmla="*/ 446760 h 446400"/>
              </a:gdLst>
              <a:ahLst/>
              <a:cxnLst/>
              <a:rect l="textAreaLeft" t="textAreaTop" r="textAreaRight" b="textAreaBottom"/>
              <a:pathLst>
                <a:path w="829691" h="595630">
                  <a:moveTo>
                    <a:pt x="0" y="0"/>
                  </a:moveTo>
                  <a:lnTo>
                    <a:pt x="829691" y="0"/>
                  </a:lnTo>
                  <a:lnTo>
                    <a:pt x="829691" y="595630"/>
                  </a:lnTo>
                  <a:lnTo>
                    <a:pt x="0" y="595630"/>
                  </a:lnTo>
                  <a:lnTo>
                    <a:pt x="0" y="0"/>
                  </a:lnTo>
                  <a:close/>
                </a:path>
              </a:pathLst>
            </a:custGeom>
            <a:blipFill rotWithShape="0">
              <a:blip r:embed="rId5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0" name="Google Shape;711;p8" descr="Grupo Mateus Logo PNG Vector (AI) Free Download"/>
            <p:cNvSpPr/>
            <p:nvPr/>
          </p:nvSpPr>
          <p:spPr>
            <a:xfrm>
              <a:off x="6764040" y="7532640"/>
              <a:ext cx="700560" cy="422280"/>
            </a:xfrm>
            <a:custGeom>
              <a:avLst/>
              <a:gdLst>
                <a:gd name="textAreaLeft" fmla="*/ 0 w 700560"/>
                <a:gd name="textAreaRight" fmla="*/ 700920 w 700560"/>
                <a:gd name="textAreaTop" fmla="*/ 0 h 422280"/>
                <a:gd name="textAreaBottom" fmla="*/ 422640 h 422280"/>
              </a:gdLst>
              <a:ahLst/>
              <a:cxnLst/>
              <a:rect l="textAreaLeft" t="textAreaTop" r="textAreaRight" b="textAreaBottom"/>
              <a:pathLst>
                <a:path w="934466" h="563753">
                  <a:moveTo>
                    <a:pt x="0" y="0"/>
                  </a:moveTo>
                  <a:lnTo>
                    <a:pt x="934466" y="0"/>
                  </a:lnTo>
                  <a:lnTo>
                    <a:pt x="934466" y="563753"/>
                  </a:lnTo>
                  <a:lnTo>
                    <a:pt x="0" y="563753"/>
                  </a:lnTo>
                  <a:lnTo>
                    <a:pt x="0" y="0"/>
                  </a:lnTo>
                  <a:close/>
                </a:path>
              </a:pathLst>
            </a:custGeom>
            <a:blipFill rotWithShape="0">
              <a:blip r:embed="rId5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1" name="Google Shape;712;p8" descr="Shopper - Compras Inteligentes. Vida Inteligente."/>
            <p:cNvSpPr/>
            <p:nvPr/>
          </p:nvSpPr>
          <p:spPr>
            <a:xfrm>
              <a:off x="7736040" y="8386920"/>
              <a:ext cx="981360" cy="273240"/>
            </a:xfrm>
            <a:custGeom>
              <a:avLst/>
              <a:gdLst>
                <a:gd name="textAreaLeft" fmla="*/ 0 w 981360"/>
                <a:gd name="textAreaRight" fmla="*/ 981720 w 981360"/>
                <a:gd name="textAreaTop" fmla="*/ 0 h 273240"/>
                <a:gd name="textAreaBottom" fmla="*/ 273600 h 273240"/>
              </a:gdLst>
              <a:ahLst/>
              <a:cxnLst/>
              <a:rect l="textAreaLeft" t="textAreaTop" r="textAreaRight" b="textAreaBottom"/>
              <a:pathLst>
                <a:path w="1308735" h="364998">
                  <a:moveTo>
                    <a:pt x="0" y="0"/>
                  </a:moveTo>
                  <a:lnTo>
                    <a:pt x="1308735" y="0"/>
                  </a:lnTo>
                  <a:lnTo>
                    <a:pt x="1308735" y="364998"/>
                  </a:lnTo>
                  <a:lnTo>
                    <a:pt x="0" y="364998"/>
                  </a:lnTo>
                  <a:lnTo>
                    <a:pt x="0" y="0"/>
                  </a:lnTo>
                  <a:close/>
                </a:path>
              </a:pathLst>
            </a:custGeom>
            <a:blipFill rotWithShape="0">
              <a:blip r:embed="rId5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2" name="Google Shape;713;p8"/>
            <p:cNvSpPr/>
            <p:nvPr/>
          </p:nvSpPr>
          <p:spPr>
            <a:xfrm>
              <a:off x="7835760" y="8957880"/>
              <a:ext cx="928080" cy="399600"/>
            </a:xfrm>
            <a:custGeom>
              <a:avLst/>
              <a:gdLst>
                <a:gd name="textAreaLeft" fmla="*/ 0 w 928080"/>
                <a:gd name="textAreaRight" fmla="*/ 928440 w 928080"/>
                <a:gd name="textAreaTop" fmla="*/ 0 h 399600"/>
                <a:gd name="textAreaBottom" fmla="*/ 399960 h 399600"/>
              </a:gdLst>
              <a:ahLst/>
              <a:cxnLst/>
              <a:rect l="textAreaLeft" t="textAreaTop" r="textAreaRight" b="textAreaBottom"/>
              <a:pathLst>
                <a:path w="1237742" h="533273">
                  <a:moveTo>
                    <a:pt x="0" y="0"/>
                  </a:moveTo>
                  <a:lnTo>
                    <a:pt x="1237742" y="0"/>
                  </a:lnTo>
                  <a:lnTo>
                    <a:pt x="1237742" y="533273"/>
                  </a:lnTo>
                  <a:lnTo>
                    <a:pt x="0" y="533273"/>
                  </a:lnTo>
                  <a:lnTo>
                    <a:pt x="0" y="0"/>
                  </a:lnTo>
                  <a:close/>
                </a:path>
              </a:pathLst>
            </a:custGeom>
            <a:blipFill rotWithShape="0">
              <a:blip r:embed="rId5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3" name="Google Shape;714;p8"/>
            <p:cNvSpPr/>
            <p:nvPr/>
          </p:nvSpPr>
          <p:spPr>
            <a:xfrm>
              <a:off x="6712560" y="8974800"/>
              <a:ext cx="810000" cy="366120"/>
            </a:xfrm>
            <a:custGeom>
              <a:avLst/>
              <a:gdLst>
                <a:gd name="textAreaLeft" fmla="*/ 0 w 810000"/>
                <a:gd name="textAreaRight" fmla="*/ 810360 w 810000"/>
                <a:gd name="textAreaTop" fmla="*/ 0 h 366120"/>
                <a:gd name="textAreaBottom" fmla="*/ 366480 h 366120"/>
              </a:gdLst>
              <a:ahLst/>
              <a:cxnLst/>
              <a:rect l="textAreaLeft" t="textAreaTop" r="textAreaRight" b="textAreaBottom"/>
              <a:pathLst>
                <a:path w="1080389" h="488442">
                  <a:moveTo>
                    <a:pt x="0" y="0"/>
                  </a:moveTo>
                  <a:lnTo>
                    <a:pt x="1080389" y="0"/>
                  </a:lnTo>
                  <a:lnTo>
                    <a:pt x="1080389" y="488442"/>
                  </a:lnTo>
                  <a:lnTo>
                    <a:pt x="0" y="488442"/>
                  </a:lnTo>
                  <a:lnTo>
                    <a:pt x="0" y="0"/>
                  </a:lnTo>
                  <a:close/>
                </a:path>
              </a:pathLst>
            </a:custGeom>
            <a:blipFill rotWithShape="0">
              <a:blip r:embed="rId5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4" name="Google Shape;715;p8"/>
            <p:cNvSpPr/>
            <p:nvPr/>
          </p:nvSpPr>
          <p:spPr>
            <a:xfrm>
              <a:off x="7884720" y="7107480"/>
              <a:ext cx="734400" cy="441360"/>
            </a:xfrm>
            <a:custGeom>
              <a:avLst/>
              <a:gdLst>
                <a:gd name="textAreaLeft" fmla="*/ 0 w 734400"/>
                <a:gd name="textAreaRight" fmla="*/ 734760 w 734400"/>
                <a:gd name="textAreaTop" fmla="*/ 0 h 441360"/>
                <a:gd name="textAreaBottom" fmla="*/ 441720 h 441360"/>
              </a:gdLst>
              <a:ahLst/>
              <a:cxnLst/>
              <a:rect l="textAreaLeft" t="textAreaTop" r="textAreaRight" b="textAreaBottom"/>
              <a:pathLst>
                <a:path w="979678" h="588772">
                  <a:moveTo>
                    <a:pt x="0" y="0"/>
                  </a:moveTo>
                  <a:lnTo>
                    <a:pt x="979678" y="0"/>
                  </a:lnTo>
                  <a:lnTo>
                    <a:pt x="979678" y="588772"/>
                  </a:lnTo>
                  <a:lnTo>
                    <a:pt x="0" y="588772"/>
                  </a:lnTo>
                  <a:lnTo>
                    <a:pt x="0" y="0"/>
                  </a:lnTo>
                  <a:close/>
                </a:path>
              </a:pathLst>
            </a:custGeom>
            <a:blipFill rotWithShape="0">
              <a:blip r:embed="rId5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5" name="Google Shape;716;p8"/>
            <p:cNvSpPr/>
            <p:nvPr/>
          </p:nvSpPr>
          <p:spPr>
            <a:xfrm>
              <a:off x="5378760" y="8311680"/>
              <a:ext cx="1174320" cy="514800"/>
            </a:xfrm>
            <a:custGeom>
              <a:avLst/>
              <a:gdLst>
                <a:gd name="textAreaLeft" fmla="*/ 0 w 1174320"/>
                <a:gd name="textAreaRight" fmla="*/ 1174680 w 1174320"/>
                <a:gd name="textAreaTop" fmla="*/ 0 h 514800"/>
                <a:gd name="textAreaBottom" fmla="*/ 515160 h 514800"/>
              </a:gdLst>
              <a:ahLst/>
              <a:cxnLst/>
              <a:rect l="textAreaLeft" t="textAreaTop" r="textAreaRight" b="textAreaBottom"/>
              <a:pathLst>
                <a:path w="1566291" h="687070">
                  <a:moveTo>
                    <a:pt x="0" y="0"/>
                  </a:moveTo>
                  <a:lnTo>
                    <a:pt x="1566291" y="0"/>
                  </a:lnTo>
                  <a:lnTo>
                    <a:pt x="1566291" y="687070"/>
                  </a:lnTo>
                  <a:lnTo>
                    <a:pt x="0" y="687070"/>
                  </a:lnTo>
                  <a:lnTo>
                    <a:pt x="0" y="0"/>
                  </a:lnTo>
                  <a:close/>
                </a:path>
              </a:pathLst>
            </a:custGeom>
            <a:blipFill rotWithShape="0">
              <a:blip r:embed="rId6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76" name="Google Shape;717;p8"/>
            <p:cNvSpPr/>
            <p:nvPr/>
          </p:nvSpPr>
          <p:spPr>
            <a:xfrm>
              <a:off x="5456880" y="661536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Varejo</a:t>
              </a:r>
              <a:endParaRPr b="0" lang="pt-BR" sz="1800" strike="noStrike" u="none">
                <a:solidFill>
                  <a:srgbClr val="000000"/>
                </a:solidFill>
                <a:effectLst/>
                <a:uFillTx/>
                <a:latin typeface="Arial"/>
              </a:endParaRPr>
            </a:p>
          </p:txBody>
        </p:sp>
      </p:grpSp>
      <p:grpSp>
        <p:nvGrpSpPr>
          <p:cNvPr id="577" name="Google Shape;718;p8"/>
          <p:cNvGrpSpPr/>
          <p:nvPr/>
        </p:nvGrpSpPr>
        <p:grpSpPr>
          <a:xfrm>
            <a:off x="9390240" y="6526800"/>
            <a:ext cx="3674160" cy="3101040"/>
            <a:chOff x="9390240" y="6526800"/>
            <a:chExt cx="3674160" cy="3101040"/>
          </a:xfrm>
        </p:grpSpPr>
        <p:sp>
          <p:nvSpPr>
            <p:cNvPr id="578" name="Google Shape;719;p8"/>
            <p:cNvSpPr/>
            <p:nvPr/>
          </p:nvSpPr>
          <p:spPr>
            <a:xfrm>
              <a:off x="9390240" y="652680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79" name="Google Shape;720;p8"/>
            <p:cNvSpPr/>
            <p:nvPr/>
          </p:nvSpPr>
          <p:spPr>
            <a:xfrm>
              <a:off x="9770040" y="7291800"/>
              <a:ext cx="423000" cy="423000"/>
            </a:xfrm>
            <a:custGeom>
              <a:avLst/>
              <a:gdLst>
                <a:gd name="textAreaLeft" fmla="*/ 0 w 423000"/>
                <a:gd name="textAreaRight" fmla="*/ 423360 w 423000"/>
                <a:gd name="textAreaTop" fmla="*/ 0 h 423000"/>
                <a:gd name="textAreaBottom" fmla="*/ 423360 h 423000"/>
              </a:gdLst>
              <a:ahLst/>
              <a:cxnLst/>
              <a:rect l="textAreaLeft" t="textAreaTop" r="textAreaRight" b="textAreaBottom"/>
              <a:pathLst>
                <a:path w="564515" h="564642">
                  <a:moveTo>
                    <a:pt x="0" y="0"/>
                  </a:moveTo>
                  <a:lnTo>
                    <a:pt x="564515" y="0"/>
                  </a:lnTo>
                  <a:lnTo>
                    <a:pt x="564515" y="564642"/>
                  </a:lnTo>
                  <a:lnTo>
                    <a:pt x="0" y="564642"/>
                  </a:lnTo>
                  <a:lnTo>
                    <a:pt x="0" y="0"/>
                  </a:lnTo>
                  <a:close/>
                </a:path>
              </a:pathLst>
            </a:custGeom>
            <a:blipFill rotWithShape="0">
              <a:blip r:embed="rId6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0" name="Google Shape;721;p8"/>
            <p:cNvSpPr/>
            <p:nvPr/>
          </p:nvSpPr>
          <p:spPr>
            <a:xfrm>
              <a:off x="11309760" y="7389720"/>
              <a:ext cx="622800" cy="259200"/>
            </a:xfrm>
            <a:custGeom>
              <a:avLst/>
              <a:gdLst>
                <a:gd name="textAreaLeft" fmla="*/ 0 w 622800"/>
                <a:gd name="textAreaRight" fmla="*/ 623160 w 622800"/>
                <a:gd name="textAreaTop" fmla="*/ 0 h 259200"/>
                <a:gd name="textAreaBottom" fmla="*/ 259560 h 259200"/>
              </a:gdLst>
              <a:ahLst/>
              <a:cxnLst/>
              <a:rect l="textAreaLeft" t="textAreaTop" r="textAreaRight" b="textAreaBottom"/>
              <a:pathLst>
                <a:path w="831088" h="345948">
                  <a:moveTo>
                    <a:pt x="0" y="0"/>
                  </a:moveTo>
                  <a:lnTo>
                    <a:pt x="831088" y="0"/>
                  </a:lnTo>
                  <a:lnTo>
                    <a:pt x="831088" y="345948"/>
                  </a:lnTo>
                  <a:lnTo>
                    <a:pt x="0" y="345948"/>
                  </a:lnTo>
                  <a:lnTo>
                    <a:pt x="0" y="0"/>
                  </a:lnTo>
                  <a:close/>
                </a:path>
              </a:pathLst>
            </a:custGeom>
            <a:blipFill rotWithShape="0">
              <a:blip r:embed="rId6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1" name="Google Shape;722;p8"/>
            <p:cNvSpPr/>
            <p:nvPr/>
          </p:nvSpPr>
          <p:spPr>
            <a:xfrm>
              <a:off x="12062160" y="8357400"/>
              <a:ext cx="514800" cy="223200"/>
            </a:xfrm>
            <a:custGeom>
              <a:avLst/>
              <a:gdLst>
                <a:gd name="textAreaLeft" fmla="*/ 0 w 514800"/>
                <a:gd name="textAreaRight" fmla="*/ 515160 w 514800"/>
                <a:gd name="textAreaTop" fmla="*/ 0 h 223200"/>
                <a:gd name="textAreaBottom" fmla="*/ 223560 h 223200"/>
              </a:gdLst>
              <a:ahLst/>
              <a:cxnLst/>
              <a:rect l="textAreaLeft" t="textAreaTop" r="textAreaRight" b="textAreaBottom"/>
              <a:pathLst>
                <a:path w="686689" h="297942">
                  <a:moveTo>
                    <a:pt x="0" y="0"/>
                  </a:moveTo>
                  <a:lnTo>
                    <a:pt x="686689" y="0"/>
                  </a:lnTo>
                  <a:lnTo>
                    <a:pt x="686689" y="297942"/>
                  </a:lnTo>
                  <a:lnTo>
                    <a:pt x="0" y="297942"/>
                  </a:lnTo>
                  <a:lnTo>
                    <a:pt x="0" y="0"/>
                  </a:lnTo>
                  <a:close/>
                </a:path>
              </a:pathLst>
            </a:custGeom>
            <a:blipFill rotWithShape="0">
              <a:blip r:embed="rId6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2" name="Google Shape;723;p8"/>
            <p:cNvSpPr/>
            <p:nvPr/>
          </p:nvSpPr>
          <p:spPr>
            <a:xfrm>
              <a:off x="10940760" y="7916760"/>
              <a:ext cx="716400" cy="231480"/>
            </a:xfrm>
            <a:custGeom>
              <a:avLst/>
              <a:gdLst>
                <a:gd name="textAreaLeft" fmla="*/ 0 w 716400"/>
                <a:gd name="textAreaRight" fmla="*/ 716760 w 716400"/>
                <a:gd name="textAreaTop" fmla="*/ 0 h 231480"/>
                <a:gd name="textAreaBottom" fmla="*/ 231840 h 231480"/>
              </a:gdLst>
              <a:ahLst/>
              <a:cxnLst/>
              <a:rect l="textAreaLeft" t="textAreaTop" r="textAreaRight" b="textAreaBottom"/>
              <a:pathLst>
                <a:path w="955802" h="308991">
                  <a:moveTo>
                    <a:pt x="0" y="0"/>
                  </a:moveTo>
                  <a:lnTo>
                    <a:pt x="955802" y="0"/>
                  </a:lnTo>
                  <a:lnTo>
                    <a:pt x="955802" y="308991"/>
                  </a:lnTo>
                  <a:lnTo>
                    <a:pt x="0" y="308991"/>
                  </a:lnTo>
                  <a:lnTo>
                    <a:pt x="0" y="0"/>
                  </a:lnTo>
                  <a:close/>
                </a:path>
              </a:pathLst>
            </a:custGeom>
            <a:blipFill rotWithShape="0">
              <a:blip r:embed="rId6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3" name="Google Shape;724;p8"/>
            <p:cNvSpPr/>
            <p:nvPr/>
          </p:nvSpPr>
          <p:spPr>
            <a:xfrm>
              <a:off x="10347120" y="7352280"/>
              <a:ext cx="808560" cy="339120"/>
            </a:xfrm>
            <a:custGeom>
              <a:avLst/>
              <a:gdLst>
                <a:gd name="textAreaLeft" fmla="*/ 0 w 808560"/>
                <a:gd name="textAreaRight" fmla="*/ 808920 w 808560"/>
                <a:gd name="textAreaTop" fmla="*/ 0 h 339120"/>
                <a:gd name="textAreaBottom" fmla="*/ 339480 h 339120"/>
              </a:gdLst>
              <a:ahLst/>
              <a:cxnLst/>
              <a:rect l="textAreaLeft" t="textAreaTop" r="textAreaRight" b="textAreaBottom"/>
              <a:pathLst>
                <a:path w="1078357" h="452755">
                  <a:moveTo>
                    <a:pt x="0" y="0"/>
                  </a:moveTo>
                  <a:lnTo>
                    <a:pt x="1078357" y="0"/>
                  </a:lnTo>
                  <a:lnTo>
                    <a:pt x="1078357" y="452755"/>
                  </a:lnTo>
                  <a:lnTo>
                    <a:pt x="0" y="452755"/>
                  </a:lnTo>
                  <a:lnTo>
                    <a:pt x="0" y="0"/>
                  </a:lnTo>
                  <a:close/>
                </a:path>
              </a:pathLst>
            </a:custGeom>
            <a:blipFill rotWithShape="0">
              <a:blip r:embed="rId6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4" name="Google Shape;725;p8"/>
            <p:cNvSpPr/>
            <p:nvPr/>
          </p:nvSpPr>
          <p:spPr>
            <a:xfrm>
              <a:off x="9770040" y="7886880"/>
              <a:ext cx="771120" cy="234000"/>
            </a:xfrm>
            <a:custGeom>
              <a:avLst/>
              <a:gdLst>
                <a:gd name="textAreaLeft" fmla="*/ 0 w 771120"/>
                <a:gd name="textAreaRight" fmla="*/ 771480 w 771120"/>
                <a:gd name="textAreaTop" fmla="*/ 0 h 234000"/>
                <a:gd name="textAreaBottom" fmla="*/ 234360 h 234000"/>
              </a:gdLst>
              <a:ahLst/>
              <a:cxnLst/>
              <a:rect l="textAreaLeft" t="textAreaTop" r="textAreaRight" b="textAreaBottom"/>
              <a:pathLst>
                <a:path w="1028827" h="312547">
                  <a:moveTo>
                    <a:pt x="0" y="0"/>
                  </a:moveTo>
                  <a:lnTo>
                    <a:pt x="1028827" y="0"/>
                  </a:lnTo>
                  <a:lnTo>
                    <a:pt x="1028827" y="312547"/>
                  </a:lnTo>
                  <a:lnTo>
                    <a:pt x="0" y="312547"/>
                  </a:lnTo>
                  <a:lnTo>
                    <a:pt x="0" y="0"/>
                  </a:lnTo>
                  <a:close/>
                </a:path>
              </a:pathLst>
            </a:custGeom>
            <a:blipFill rotWithShape="0">
              <a:blip r:embed="rId66"/>
              <a:srcRect/>
              <a:stretch>
                <a:fillRect r="-33426" b="-33384"/>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5" name="Google Shape;726;p8"/>
            <p:cNvSpPr/>
            <p:nvPr/>
          </p:nvSpPr>
          <p:spPr>
            <a:xfrm>
              <a:off x="9642600" y="8316360"/>
              <a:ext cx="1379880" cy="369000"/>
            </a:xfrm>
            <a:custGeom>
              <a:avLst/>
              <a:gdLst>
                <a:gd name="textAreaLeft" fmla="*/ 0 w 1379880"/>
                <a:gd name="textAreaRight" fmla="*/ 1380240 w 1379880"/>
                <a:gd name="textAreaTop" fmla="*/ 0 h 369000"/>
                <a:gd name="textAreaBottom" fmla="*/ 369360 h 369000"/>
              </a:gdLst>
              <a:ahLst/>
              <a:cxnLst/>
              <a:rect l="textAreaLeft" t="textAreaTop" r="textAreaRight" b="textAreaBottom"/>
              <a:pathLst>
                <a:path w="1840357" h="492252">
                  <a:moveTo>
                    <a:pt x="0" y="0"/>
                  </a:moveTo>
                  <a:lnTo>
                    <a:pt x="1840357" y="0"/>
                  </a:lnTo>
                  <a:lnTo>
                    <a:pt x="1840357" y="492252"/>
                  </a:lnTo>
                  <a:lnTo>
                    <a:pt x="0" y="492252"/>
                  </a:lnTo>
                  <a:lnTo>
                    <a:pt x="0" y="0"/>
                  </a:lnTo>
                  <a:close/>
                </a:path>
              </a:pathLst>
            </a:custGeom>
            <a:blipFill rotWithShape="0">
              <a:blip r:embed="rId6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6" name="Google Shape;727;p8"/>
            <p:cNvSpPr/>
            <p:nvPr/>
          </p:nvSpPr>
          <p:spPr>
            <a:xfrm>
              <a:off x="12128760" y="7352280"/>
              <a:ext cx="514800" cy="316800"/>
            </a:xfrm>
            <a:custGeom>
              <a:avLst/>
              <a:gdLst>
                <a:gd name="textAreaLeft" fmla="*/ 0 w 514800"/>
                <a:gd name="textAreaRight" fmla="*/ 515160 w 514800"/>
                <a:gd name="textAreaTop" fmla="*/ 0 h 316800"/>
                <a:gd name="textAreaBottom" fmla="*/ 317160 h 316800"/>
              </a:gdLst>
              <a:ahLst/>
              <a:cxnLst/>
              <a:rect l="textAreaLeft" t="textAreaTop" r="textAreaRight" b="textAreaBottom"/>
              <a:pathLst>
                <a:path w="686689" h="422910">
                  <a:moveTo>
                    <a:pt x="0" y="0"/>
                  </a:moveTo>
                  <a:lnTo>
                    <a:pt x="686689" y="0"/>
                  </a:lnTo>
                  <a:lnTo>
                    <a:pt x="686689" y="422910"/>
                  </a:lnTo>
                  <a:lnTo>
                    <a:pt x="0" y="422910"/>
                  </a:lnTo>
                  <a:lnTo>
                    <a:pt x="0" y="0"/>
                  </a:lnTo>
                  <a:close/>
                </a:path>
              </a:pathLst>
            </a:custGeom>
            <a:blipFill rotWithShape="0">
              <a:blip r:embed="rId6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7" name="Google Shape;728;p8"/>
            <p:cNvSpPr/>
            <p:nvPr/>
          </p:nvSpPr>
          <p:spPr>
            <a:xfrm>
              <a:off x="12178800" y="7794360"/>
              <a:ext cx="414720" cy="372960"/>
            </a:xfrm>
            <a:custGeom>
              <a:avLst/>
              <a:gdLst>
                <a:gd name="textAreaLeft" fmla="*/ 0 w 414720"/>
                <a:gd name="textAreaRight" fmla="*/ 415080 w 414720"/>
                <a:gd name="textAreaTop" fmla="*/ 0 h 372960"/>
                <a:gd name="textAreaBottom" fmla="*/ 373320 h 372960"/>
              </a:gdLst>
              <a:ahLst/>
              <a:cxnLst/>
              <a:rect l="textAreaLeft" t="textAreaTop" r="textAreaRight" b="textAreaBottom"/>
              <a:pathLst>
                <a:path w="553339" h="497713">
                  <a:moveTo>
                    <a:pt x="0" y="0"/>
                  </a:moveTo>
                  <a:lnTo>
                    <a:pt x="553339" y="0"/>
                  </a:lnTo>
                  <a:lnTo>
                    <a:pt x="553339" y="497713"/>
                  </a:lnTo>
                  <a:lnTo>
                    <a:pt x="0" y="497713"/>
                  </a:lnTo>
                  <a:lnTo>
                    <a:pt x="0" y="0"/>
                  </a:lnTo>
                  <a:close/>
                </a:path>
              </a:pathLst>
            </a:custGeom>
            <a:blipFill rotWithShape="0">
              <a:blip r:embed="rId6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8" name="Google Shape;729;p8"/>
            <p:cNvSpPr/>
            <p:nvPr/>
          </p:nvSpPr>
          <p:spPr>
            <a:xfrm>
              <a:off x="11212560" y="8164080"/>
              <a:ext cx="610920" cy="610920"/>
            </a:xfrm>
            <a:custGeom>
              <a:avLst/>
              <a:gdLst>
                <a:gd name="textAreaLeft" fmla="*/ 0 w 610920"/>
                <a:gd name="textAreaRight" fmla="*/ 611280 w 610920"/>
                <a:gd name="textAreaTop" fmla="*/ 0 h 610920"/>
                <a:gd name="textAreaBottom" fmla="*/ 611280 h 610920"/>
              </a:gdLst>
              <a:ahLst/>
              <a:cxnLst/>
              <a:rect l="textAreaLeft" t="textAreaTop" r="textAreaRight" b="textAreaBottom"/>
              <a:pathLst>
                <a:path w="815213" h="815213">
                  <a:moveTo>
                    <a:pt x="0" y="0"/>
                  </a:moveTo>
                  <a:lnTo>
                    <a:pt x="815213" y="0"/>
                  </a:lnTo>
                  <a:lnTo>
                    <a:pt x="815213" y="815213"/>
                  </a:lnTo>
                  <a:lnTo>
                    <a:pt x="0" y="815213"/>
                  </a:lnTo>
                  <a:lnTo>
                    <a:pt x="0" y="0"/>
                  </a:lnTo>
                  <a:close/>
                </a:path>
              </a:pathLst>
            </a:custGeom>
            <a:blipFill rotWithShape="0">
              <a:blip r:embed="rId70"/>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89" name="Google Shape;730;p8"/>
            <p:cNvSpPr/>
            <p:nvPr/>
          </p:nvSpPr>
          <p:spPr>
            <a:xfrm>
              <a:off x="10859760" y="8710920"/>
              <a:ext cx="1047600" cy="594000"/>
            </a:xfrm>
            <a:custGeom>
              <a:avLst/>
              <a:gdLst>
                <a:gd name="textAreaLeft" fmla="*/ 0 w 1047600"/>
                <a:gd name="textAreaRight" fmla="*/ 1047960 w 1047600"/>
                <a:gd name="textAreaTop" fmla="*/ 0 h 594000"/>
                <a:gd name="textAreaBottom" fmla="*/ 594360 h 594000"/>
              </a:gdLst>
              <a:ahLst/>
              <a:cxnLst/>
              <a:rect l="textAreaLeft" t="textAreaTop" r="textAreaRight" b="textAreaBottom"/>
              <a:pathLst>
                <a:path w="1397508" h="792480">
                  <a:moveTo>
                    <a:pt x="0" y="0"/>
                  </a:moveTo>
                  <a:lnTo>
                    <a:pt x="1397508" y="0"/>
                  </a:lnTo>
                  <a:lnTo>
                    <a:pt x="1397508" y="792480"/>
                  </a:lnTo>
                  <a:lnTo>
                    <a:pt x="0" y="792480"/>
                  </a:lnTo>
                  <a:lnTo>
                    <a:pt x="0" y="0"/>
                  </a:lnTo>
                  <a:close/>
                </a:path>
              </a:pathLst>
            </a:custGeom>
            <a:blipFill rotWithShape="0">
              <a:blip r:embed="rId71"/>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0" name="Google Shape;731;p8"/>
            <p:cNvSpPr/>
            <p:nvPr/>
          </p:nvSpPr>
          <p:spPr>
            <a:xfrm>
              <a:off x="9770040" y="8987400"/>
              <a:ext cx="952560" cy="196920"/>
            </a:xfrm>
            <a:custGeom>
              <a:avLst/>
              <a:gdLst>
                <a:gd name="textAreaLeft" fmla="*/ 0 w 952560"/>
                <a:gd name="textAreaRight" fmla="*/ 952920 w 952560"/>
                <a:gd name="textAreaTop" fmla="*/ 0 h 196920"/>
                <a:gd name="textAreaBottom" fmla="*/ 197280 h 196920"/>
              </a:gdLst>
              <a:ahLst/>
              <a:cxnLst/>
              <a:rect l="textAreaLeft" t="textAreaTop" r="textAreaRight" b="textAreaBottom"/>
              <a:pathLst>
                <a:path w="1270381" h="263271">
                  <a:moveTo>
                    <a:pt x="0" y="0"/>
                  </a:moveTo>
                  <a:lnTo>
                    <a:pt x="1270381" y="0"/>
                  </a:lnTo>
                  <a:lnTo>
                    <a:pt x="1270381" y="263271"/>
                  </a:lnTo>
                  <a:lnTo>
                    <a:pt x="0" y="263271"/>
                  </a:lnTo>
                  <a:lnTo>
                    <a:pt x="0" y="0"/>
                  </a:lnTo>
                  <a:close/>
                </a:path>
              </a:pathLst>
            </a:custGeom>
            <a:blipFill rotWithShape="0">
              <a:blip r:embed="rId72"/>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1" name="Google Shape;732;p8"/>
            <p:cNvSpPr/>
            <p:nvPr/>
          </p:nvSpPr>
          <p:spPr>
            <a:xfrm>
              <a:off x="12044880" y="8876520"/>
              <a:ext cx="810000" cy="371520"/>
            </a:xfrm>
            <a:custGeom>
              <a:avLst/>
              <a:gdLst>
                <a:gd name="textAreaLeft" fmla="*/ 0 w 810000"/>
                <a:gd name="textAreaRight" fmla="*/ 810360 w 810000"/>
                <a:gd name="textAreaTop" fmla="*/ 0 h 371520"/>
                <a:gd name="textAreaBottom" fmla="*/ 371880 h 371520"/>
              </a:gdLst>
              <a:ahLst/>
              <a:cxnLst/>
              <a:rect l="textAreaLeft" t="textAreaTop" r="textAreaRight" b="textAreaBottom"/>
              <a:pathLst>
                <a:path w="1080389" h="495681">
                  <a:moveTo>
                    <a:pt x="0" y="0"/>
                  </a:moveTo>
                  <a:lnTo>
                    <a:pt x="1080389" y="0"/>
                  </a:lnTo>
                  <a:lnTo>
                    <a:pt x="1080389" y="495681"/>
                  </a:lnTo>
                  <a:lnTo>
                    <a:pt x="0" y="495681"/>
                  </a:lnTo>
                  <a:lnTo>
                    <a:pt x="0" y="0"/>
                  </a:lnTo>
                  <a:close/>
                </a:path>
              </a:pathLst>
            </a:custGeom>
            <a:blipFill rotWithShape="0">
              <a:blip r:embed="rId73"/>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2" name="Google Shape;733;p8"/>
            <p:cNvSpPr/>
            <p:nvPr/>
          </p:nvSpPr>
          <p:spPr>
            <a:xfrm>
              <a:off x="9650520" y="661536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Financeiro</a:t>
              </a:r>
              <a:endParaRPr b="0" lang="pt-BR" sz="1800" strike="noStrike" u="none">
                <a:solidFill>
                  <a:srgbClr val="000000"/>
                </a:solidFill>
                <a:effectLst/>
                <a:uFillTx/>
                <a:latin typeface="Arial"/>
              </a:endParaRPr>
            </a:p>
          </p:txBody>
        </p:sp>
      </p:grpSp>
      <p:grpSp>
        <p:nvGrpSpPr>
          <p:cNvPr id="593" name="Google Shape;734;p8"/>
          <p:cNvGrpSpPr/>
          <p:nvPr/>
        </p:nvGrpSpPr>
        <p:grpSpPr>
          <a:xfrm>
            <a:off x="13598640" y="6526800"/>
            <a:ext cx="3674160" cy="3101040"/>
            <a:chOff x="13598640" y="6526800"/>
            <a:chExt cx="3674160" cy="3101040"/>
          </a:xfrm>
        </p:grpSpPr>
        <p:sp>
          <p:nvSpPr>
            <p:cNvPr id="594" name="Google Shape;735;p8"/>
            <p:cNvSpPr/>
            <p:nvPr/>
          </p:nvSpPr>
          <p:spPr>
            <a:xfrm>
              <a:off x="13598640" y="6526800"/>
              <a:ext cx="3674160" cy="3101040"/>
            </a:xfrm>
            <a:custGeom>
              <a:avLst/>
              <a:gdLst>
                <a:gd name="textAreaLeft" fmla="*/ 0 w 3674160"/>
                <a:gd name="textAreaRight" fmla="*/ 3674520 w 3674160"/>
                <a:gd name="textAreaTop" fmla="*/ 0 h 3101040"/>
                <a:gd name="textAreaBottom" fmla="*/ 3101400 h 3101040"/>
              </a:gdLst>
              <a:ahLst/>
              <a:cxnLst/>
              <a:rect l="textAreaLeft" t="textAreaTop" r="textAreaRight" b="textAreaBottom"/>
              <a:pathLst>
                <a:path w="4899279" h="4135247">
                  <a:moveTo>
                    <a:pt x="0" y="384302"/>
                  </a:moveTo>
                  <a:cubicBezTo>
                    <a:pt x="0" y="172085"/>
                    <a:pt x="172085" y="0"/>
                    <a:pt x="384302" y="0"/>
                  </a:cubicBezTo>
                  <a:lnTo>
                    <a:pt x="4514977" y="0"/>
                  </a:lnTo>
                  <a:cubicBezTo>
                    <a:pt x="4727194" y="0"/>
                    <a:pt x="4899279" y="172085"/>
                    <a:pt x="4899279" y="384302"/>
                  </a:cubicBezTo>
                  <a:lnTo>
                    <a:pt x="4899279" y="3750945"/>
                  </a:lnTo>
                  <a:cubicBezTo>
                    <a:pt x="4899279" y="3963162"/>
                    <a:pt x="4727194" y="4135247"/>
                    <a:pt x="4514977" y="4135247"/>
                  </a:cubicBezTo>
                  <a:lnTo>
                    <a:pt x="384302" y="4135247"/>
                  </a:lnTo>
                  <a:cubicBezTo>
                    <a:pt x="172085" y="4135247"/>
                    <a:pt x="0" y="3963162"/>
                    <a:pt x="0" y="3750945"/>
                  </a:cubicBezTo>
                  <a:close/>
                </a:path>
              </a:pathLst>
            </a:custGeom>
            <a:solidFill>
              <a:srgbClr val="ffffff"/>
            </a:solidFill>
            <a:ln w="0">
              <a:noFill/>
            </a:ln>
          </p:spPr>
          <p:style>
            <a:lnRef idx="0"/>
            <a:fillRef idx="0"/>
            <a:effectRef idx="0"/>
            <a:fontRef idx="minor"/>
          </p:style>
          <p:txBody>
            <a:bodyPr tIns="91440" bIns="91440" anchor="ctr">
              <a:noAutofit/>
            </a:bodyPr>
            <a:p>
              <a:pPr>
                <a:lnSpc>
                  <a:spcPct val="100000"/>
                </a:lnSpc>
                <a:tabLst>
                  <a:tab algn="l" pos="0"/>
                </a:tabLst>
              </a:pPr>
              <a:endParaRPr b="0" lang="pt-BR" sz="1400" strike="noStrike" u="none">
                <a:solidFill>
                  <a:srgbClr val="000000"/>
                </a:solidFill>
                <a:effectLst/>
                <a:uFillTx/>
                <a:latin typeface="Arial"/>
              </a:endParaRPr>
            </a:p>
          </p:txBody>
        </p:sp>
        <p:sp>
          <p:nvSpPr>
            <p:cNvPr id="595" name="Google Shape;736;p8"/>
            <p:cNvSpPr/>
            <p:nvPr/>
          </p:nvSpPr>
          <p:spPr>
            <a:xfrm>
              <a:off x="14065560" y="8295840"/>
              <a:ext cx="563040" cy="563400"/>
            </a:xfrm>
            <a:custGeom>
              <a:avLst/>
              <a:gdLst>
                <a:gd name="textAreaLeft" fmla="*/ 0 w 563040"/>
                <a:gd name="textAreaRight" fmla="*/ 563400 w 563040"/>
                <a:gd name="textAreaTop" fmla="*/ 0 h 563400"/>
                <a:gd name="textAreaBottom" fmla="*/ 563760 h 563400"/>
              </a:gdLst>
              <a:ahLst/>
              <a:cxnLst/>
              <a:rect l="textAreaLeft" t="textAreaTop" r="textAreaRight" b="textAreaBottom"/>
              <a:pathLst>
                <a:path w="751332" h="751459">
                  <a:moveTo>
                    <a:pt x="0" y="0"/>
                  </a:moveTo>
                  <a:lnTo>
                    <a:pt x="751332" y="0"/>
                  </a:lnTo>
                  <a:lnTo>
                    <a:pt x="751332" y="751459"/>
                  </a:lnTo>
                  <a:lnTo>
                    <a:pt x="0" y="751459"/>
                  </a:lnTo>
                  <a:lnTo>
                    <a:pt x="0" y="0"/>
                  </a:lnTo>
                  <a:close/>
                </a:path>
              </a:pathLst>
            </a:custGeom>
            <a:blipFill rotWithShape="0">
              <a:blip r:embed="rId74"/>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6" name="Google Shape;737;p8"/>
            <p:cNvSpPr/>
            <p:nvPr/>
          </p:nvSpPr>
          <p:spPr>
            <a:xfrm>
              <a:off x="15777720" y="7334640"/>
              <a:ext cx="716400" cy="645480"/>
            </a:xfrm>
            <a:custGeom>
              <a:avLst/>
              <a:gdLst>
                <a:gd name="textAreaLeft" fmla="*/ 0 w 716400"/>
                <a:gd name="textAreaRight" fmla="*/ 716760 w 716400"/>
                <a:gd name="textAreaTop" fmla="*/ 0 h 645480"/>
                <a:gd name="textAreaBottom" fmla="*/ 645840 h 645480"/>
              </a:gdLst>
              <a:ahLst/>
              <a:cxnLst/>
              <a:rect l="textAreaLeft" t="textAreaTop" r="textAreaRight" b="textAreaBottom"/>
              <a:pathLst>
                <a:path w="955802" h="861060">
                  <a:moveTo>
                    <a:pt x="0" y="0"/>
                  </a:moveTo>
                  <a:lnTo>
                    <a:pt x="955802" y="0"/>
                  </a:lnTo>
                  <a:lnTo>
                    <a:pt x="955802" y="861060"/>
                  </a:lnTo>
                  <a:lnTo>
                    <a:pt x="0" y="861060"/>
                  </a:lnTo>
                  <a:lnTo>
                    <a:pt x="0" y="0"/>
                  </a:lnTo>
                  <a:close/>
                </a:path>
              </a:pathLst>
            </a:custGeom>
            <a:blipFill rotWithShape="0">
              <a:blip r:embed="rId75"/>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7" name="Google Shape;738;p8"/>
            <p:cNvSpPr/>
            <p:nvPr/>
          </p:nvSpPr>
          <p:spPr>
            <a:xfrm>
              <a:off x="16117560" y="8242560"/>
              <a:ext cx="698040" cy="669600"/>
            </a:xfrm>
            <a:custGeom>
              <a:avLst/>
              <a:gdLst>
                <a:gd name="textAreaLeft" fmla="*/ 0 w 698040"/>
                <a:gd name="textAreaRight" fmla="*/ 698400 w 698040"/>
                <a:gd name="textAreaTop" fmla="*/ 0 h 669600"/>
                <a:gd name="textAreaBottom" fmla="*/ 669960 h 669600"/>
              </a:gdLst>
              <a:ahLst/>
              <a:cxnLst/>
              <a:rect l="textAreaLeft" t="textAreaTop" r="textAreaRight" b="textAreaBottom"/>
              <a:pathLst>
                <a:path w="931037" h="893318">
                  <a:moveTo>
                    <a:pt x="0" y="0"/>
                  </a:moveTo>
                  <a:lnTo>
                    <a:pt x="931037" y="0"/>
                  </a:lnTo>
                  <a:lnTo>
                    <a:pt x="931037" y="893318"/>
                  </a:lnTo>
                  <a:lnTo>
                    <a:pt x="0" y="893318"/>
                  </a:lnTo>
                  <a:lnTo>
                    <a:pt x="0" y="0"/>
                  </a:lnTo>
                  <a:close/>
                </a:path>
              </a:pathLst>
            </a:custGeom>
            <a:blipFill rotWithShape="0">
              <a:blip r:embed="rId76"/>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8" name="Google Shape;739;p8"/>
            <p:cNvSpPr/>
            <p:nvPr/>
          </p:nvSpPr>
          <p:spPr>
            <a:xfrm>
              <a:off x="14964120" y="8413200"/>
              <a:ext cx="818640" cy="328320"/>
            </a:xfrm>
            <a:custGeom>
              <a:avLst/>
              <a:gdLst>
                <a:gd name="textAreaLeft" fmla="*/ 0 w 818640"/>
                <a:gd name="textAreaRight" fmla="*/ 819000 w 818640"/>
                <a:gd name="textAreaTop" fmla="*/ 0 h 328320"/>
                <a:gd name="textAreaBottom" fmla="*/ 328680 h 328320"/>
              </a:gdLst>
              <a:ahLst/>
              <a:cxnLst/>
              <a:rect l="textAreaLeft" t="textAreaTop" r="textAreaRight" b="textAreaBottom"/>
              <a:pathLst>
                <a:path w="1091946" h="438277">
                  <a:moveTo>
                    <a:pt x="0" y="0"/>
                  </a:moveTo>
                  <a:lnTo>
                    <a:pt x="1091946" y="0"/>
                  </a:lnTo>
                  <a:lnTo>
                    <a:pt x="1091946" y="438277"/>
                  </a:lnTo>
                  <a:lnTo>
                    <a:pt x="0" y="438277"/>
                  </a:lnTo>
                  <a:lnTo>
                    <a:pt x="0" y="0"/>
                  </a:lnTo>
                  <a:close/>
                </a:path>
              </a:pathLst>
            </a:custGeom>
            <a:blipFill rotWithShape="0">
              <a:blip r:embed="rId77"/>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599" name="Google Shape;740;p8"/>
            <p:cNvSpPr/>
            <p:nvPr/>
          </p:nvSpPr>
          <p:spPr>
            <a:xfrm>
              <a:off x="14231160" y="7555320"/>
              <a:ext cx="1179360" cy="355680"/>
            </a:xfrm>
            <a:custGeom>
              <a:avLst/>
              <a:gdLst>
                <a:gd name="textAreaLeft" fmla="*/ 0 w 1179360"/>
                <a:gd name="textAreaRight" fmla="*/ 1179720 w 1179360"/>
                <a:gd name="textAreaTop" fmla="*/ 0 h 355680"/>
                <a:gd name="textAreaBottom" fmla="*/ 356040 h 355680"/>
              </a:gdLst>
              <a:ahLst/>
              <a:cxnLst/>
              <a:rect l="textAreaLeft" t="textAreaTop" r="textAreaRight" b="textAreaBottom"/>
              <a:pathLst>
                <a:path w="1572768" h="474726">
                  <a:moveTo>
                    <a:pt x="0" y="0"/>
                  </a:moveTo>
                  <a:lnTo>
                    <a:pt x="1572768" y="0"/>
                  </a:lnTo>
                  <a:lnTo>
                    <a:pt x="1572768" y="474726"/>
                  </a:lnTo>
                  <a:lnTo>
                    <a:pt x="0" y="474726"/>
                  </a:lnTo>
                  <a:lnTo>
                    <a:pt x="0" y="0"/>
                  </a:lnTo>
                  <a:close/>
                </a:path>
              </a:pathLst>
            </a:custGeom>
            <a:blipFill rotWithShape="0">
              <a:blip r:embed="rId78"/>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
          <p:nvSpPr>
            <p:cNvPr id="600" name="Google Shape;741;p8"/>
            <p:cNvSpPr/>
            <p:nvPr/>
          </p:nvSpPr>
          <p:spPr>
            <a:xfrm>
              <a:off x="13858560" y="6615360"/>
              <a:ext cx="3108960" cy="32940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1800" strike="noStrike" u="none">
                  <a:solidFill>
                    <a:srgbClr val="1968f0"/>
                  </a:solidFill>
                  <a:effectLst/>
                  <a:uFillTx/>
                  <a:latin typeface="Maven Pro"/>
                  <a:ea typeface="Maven Pro"/>
                </a:rPr>
                <a:t>Telecom</a:t>
              </a:r>
              <a:endParaRPr b="0" lang="pt-BR" sz="1800" strike="noStrike" u="none">
                <a:solidFill>
                  <a:srgbClr val="000000"/>
                </a:solidFill>
                <a:effectLst/>
                <a:uFillTx/>
                <a:latin typeface="Arial"/>
              </a:endParaRPr>
            </a:p>
          </p:txBody>
        </p:sp>
      </p:grpSp>
      <p:sp>
        <p:nvSpPr>
          <p:cNvPr id="601" name="Google Shape;742;p8"/>
          <p:cNvSpPr/>
          <p:nvPr/>
        </p:nvSpPr>
        <p:spPr>
          <a:xfrm>
            <a:off x="1072440" y="983880"/>
            <a:ext cx="8112960" cy="2193120"/>
          </a:xfrm>
          <a:prstGeom prst="rect">
            <a:avLst/>
          </a:prstGeom>
          <a:noFill/>
          <a:ln w="0">
            <a:noFill/>
          </a:ln>
        </p:spPr>
        <p:style>
          <a:lnRef idx="0"/>
          <a:fillRef idx="0"/>
          <a:effectRef idx="0"/>
          <a:fontRef idx="minor"/>
        </p:style>
        <p:txBody>
          <a:bodyPr lIns="0" rIns="0" tIns="0" bIns="0" anchor="t">
            <a:spAutoFit/>
          </a:bodyPr>
          <a:p>
            <a:pPr>
              <a:lnSpc>
                <a:spcPct val="120000"/>
              </a:lnSpc>
              <a:tabLst>
                <a:tab algn="l" pos="0"/>
              </a:tabLst>
            </a:pPr>
            <a:r>
              <a:rPr b="1" lang="en-US" sz="4000" strike="noStrike" u="none">
                <a:solidFill>
                  <a:schemeClr val="dk1"/>
                </a:solidFill>
                <a:effectLst/>
                <a:uFillTx/>
                <a:latin typeface="Maven Pro"/>
                <a:ea typeface="Maven Pro"/>
              </a:rPr>
              <a:t>As maiores e melhores empresas globais confiam nas soluções </a:t>
            </a:r>
            <a:endParaRPr b="0" lang="pt-BR" sz="4000" strike="noStrike" u="none">
              <a:solidFill>
                <a:srgbClr val="000000"/>
              </a:solidFill>
              <a:effectLst/>
              <a:uFillTx/>
              <a:latin typeface="Arial"/>
            </a:endParaRPr>
          </a:p>
        </p:txBody>
      </p:sp>
      <p:sp>
        <p:nvSpPr>
          <p:cNvPr id="602" name="Google Shape;743;p8"/>
          <p:cNvSpPr/>
          <p:nvPr/>
        </p:nvSpPr>
        <p:spPr>
          <a:xfrm>
            <a:off x="-2256120" y="5112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sp>
        <p:nvSpPr>
          <p:cNvPr id="603" name="Google Shape;744;p8"/>
          <p:cNvSpPr/>
          <p:nvPr/>
        </p:nvSpPr>
        <p:spPr>
          <a:xfrm>
            <a:off x="9390240" y="1242000"/>
            <a:ext cx="2151360" cy="837720"/>
          </a:xfrm>
          <a:custGeom>
            <a:avLst/>
            <a:gdLst>
              <a:gd name="textAreaLeft" fmla="*/ 0 w 2151360"/>
              <a:gd name="textAreaRight" fmla="*/ 2151720 w 2151360"/>
              <a:gd name="textAreaTop" fmla="*/ 0 h 837720"/>
              <a:gd name="textAreaBottom" fmla="*/ 838080 h 837720"/>
            </a:gdLst>
            <a:ahLst/>
            <a:cxnLst/>
            <a:rect l="textAreaLeft" t="textAreaTop" r="textAreaRight" b="textAreaBottom"/>
            <a:pathLst>
              <a:path w="1900109" h="711677">
                <a:moveTo>
                  <a:pt x="0" y="0"/>
                </a:moveTo>
                <a:lnTo>
                  <a:pt x="1900109" y="0"/>
                </a:lnTo>
                <a:lnTo>
                  <a:pt x="1900109" y="711677"/>
                </a:lnTo>
                <a:lnTo>
                  <a:pt x="0" y="711677"/>
                </a:lnTo>
                <a:lnTo>
                  <a:pt x="0" y="0"/>
                </a:lnTo>
                <a:close/>
              </a:path>
            </a:pathLst>
          </a:custGeom>
          <a:blipFill rotWithShape="0">
            <a:blip r:embed="rId79"/>
            <a:srcRect/>
            <a:stretch/>
          </a:blipFill>
          <a:ln w="0">
            <a:noFill/>
          </a:ln>
        </p:spPr>
        <p:style>
          <a:lnRef idx="0"/>
          <a:fillRef idx="0"/>
          <a:effectRef idx="0"/>
          <a:fontRef idx="minor"/>
        </p:style>
        <p:txBody>
          <a:bodyPr lIns="90000" rIns="90000" tIns="45000" bIns="45000" anchor="t">
            <a:noAutofit/>
          </a:bodyPr>
          <a:p>
            <a:endParaRPr b="0" lang="pt-BR"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1747"/>
        </a:solidFill>
      </p:bgPr>
    </p:bg>
    <p:spTree>
      <p:nvGrpSpPr>
        <p:cNvPr id="1" name=""/>
        <p:cNvGrpSpPr/>
        <p:nvPr/>
      </p:nvGrpSpPr>
      <p:grpSpPr>
        <a:xfrm>
          <a:off x="0" y="0"/>
          <a:ext cx="0" cy="0"/>
          <a:chOff x="0" y="0"/>
          <a:chExt cx="0" cy="0"/>
        </a:xfrm>
      </p:grpSpPr>
      <p:sp>
        <p:nvSpPr>
          <p:cNvPr id="604" name="Google Shape;753;p24"/>
          <p:cNvSpPr/>
          <p:nvPr/>
        </p:nvSpPr>
        <p:spPr>
          <a:xfrm>
            <a:off x="1824480" y="3791520"/>
            <a:ext cx="13766760" cy="2725560"/>
          </a:xfrm>
          <a:prstGeom prst="rect">
            <a:avLst/>
          </a:prstGeom>
          <a:noFill/>
          <a:ln w="0">
            <a:noFill/>
          </a:ln>
        </p:spPr>
        <p:style>
          <a:lnRef idx="0"/>
          <a:fillRef idx="0"/>
          <a:effectRef idx="0"/>
          <a:fontRef idx="minor"/>
        </p:style>
        <p:txBody>
          <a:bodyPr lIns="0" rIns="0" tIns="0" bIns="0" anchor="t">
            <a:spAutoFit/>
          </a:bodyPr>
          <a:p>
            <a:pPr>
              <a:lnSpc>
                <a:spcPct val="104000"/>
              </a:lnSpc>
              <a:tabLst>
                <a:tab algn="l" pos="0"/>
              </a:tabLst>
            </a:pPr>
            <a:r>
              <a:rPr b="1" lang="en-US" sz="8600" strike="noStrike" u="none">
                <a:solidFill>
                  <a:srgbClr val="ffffff"/>
                </a:solidFill>
                <a:effectLst/>
                <a:uFillTx/>
                <a:latin typeface="Maven Pro"/>
                <a:ea typeface="Maven Pro"/>
              </a:rPr>
              <a:t>Evolução e Sustentação</a:t>
            </a:r>
            <a:endParaRPr b="0" lang="pt-BR" sz="8600" strike="noStrike" u="none">
              <a:solidFill>
                <a:srgbClr val="ffffff"/>
              </a:solidFill>
              <a:effectLst/>
              <a:uFillTx/>
              <a:latin typeface="Arial"/>
            </a:endParaRPr>
          </a:p>
        </p:txBody>
      </p:sp>
      <p:sp>
        <p:nvSpPr>
          <p:cNvPr id="605" name="Google Shape;754;p24"/>
          <p:cNvSpPr/>
          <p:nvPr/>
        </p:nvSpPr>
        <p:spPr>
          <a:xfrm>
            <a:off x="-3139200" y="0"/>
            <a:ext cx="2687400" cy="2255760"/>
          </a:xfrm>
          <a:prstGeom prst="rect">
            <a:avLst/>
          </a:prstGeom>
          <a:solidFill>
            <a:srgbClr val="e60f10"/>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r>
              <a:rPr b="0" lang="en-US" sz="2000" strike="noStrike" u="none">
                <a:solidFill>
                  <a:srgbClr val="000000"/>
                </a:solidFill>
                <a:effectLst/>
                <a:uFillTx/>
                <a:latin typeface="Lexend"/>
                <a:ea typeface="Lexend"/>
              </a:rPr>
              <a:t>NÃO ALTERAR ESSE SLIDE </a:t>
            </a:r>
            <a:endParaRPr b="0" lang="pt-BR" sz="2000" strike="noStrike" u="none">
              <a:solidFill>
                <a:srgbClr val="ffffff"/>
              </a:solidFill>
              <a:effectLst/>
              <a:uFillTx/>
              <a:latin typeface="Arial"/>
            </a:endParaRPr>
          </a:p>
        </p:txBody>
      </p:sp>
      <p:grpSp>
        <p:nvGrpSpPr>
          <p:cNvPr id="606" name="Google Shape;755;p24"/>
          <p:cNvGrpSpPr/>
          <p:nvPr/>
        </p:nvGrpSpPr>
        <p:grpSpPr>
          <a:xfrm>
            <a:off x="4934160" y="5263200"/>
            <a:ext cx="4017240" cy="1204200"/>
            <a:chOff x="4934160" y="5263200"/>
            <a:chExt cx="4017240" cy="1204200"/>
          </a:xfrm>
        </p:grpSpPr>
        <p:pic>
          <p:nvPicPr>
            <p:cNvPr id="607" name="Google Shape;756;p24" descr=""/>
            <p:cNvPicPr/>
            <p:nvPr/>
          </p:nvPicPr>
          <p:blipFill>
            <a:blip r:embed="rId1"/>
            <a:stretch/>
          </p:blipFill>
          <p:spPr>
            <a:xfrm>
              <a:off x="4934160" y="5263200"/>
              <a:ext cx="4017240" cy="1204200"/>
            </a:xfrm>
            <a:prstGeom prst="rect">
              <a:avLst/>
            </a:prstGeom>
            <a:noFill/>
            <a:ln w="0">
              <a:noFill/>
            </a:ln>
          </p:spPr>
        </p:pic>
        <p:pic>
          <p:nvPicPr>
            <p:cNvPr id="608" name="Google Shape;757;p24" descr=""/>
            <p:cNvPicPr/>
            <p:nvPr/>
          </p:nvPicPr>
          <p:blipFill>
            <a:blip r:embed="rId2"/>
            <a:srcRect l="23063" t="13777" r="0" b="0"/>
            <a:stretch/>
          </p:blipFill>
          <p:spPr>
            <a:xfrm>
              <a:off x="5844240" y="5423400"/>
              <a:ext cx="3107160" cy="1043640"/>
            </a:xfrm>
            <a:prstGeom prst="rect">
              <a:avLst/>
            </a:prstGeom>
            <a:noFill/>
            <a:ln w="0">
              <a:noFill/>
            </a:ln>
          </p:spPr>
        </p:pic>
      </p:grpSp>
      <p:pic>
        <p:nvPicPr>
          <p:cNvPr id="609" name="Google Shape;758;p24" descr=""/>
          <p:cNvPicPr/>
          <p:nvPr/>
        </p:nvPicPr>
        <p:blipFill>
          <a:blip r:embed="rId3"/>
          <a:stretch/>
        </p:blipFill>
        <p:spPr>
          <a:xfrm>
            <a:off x="6835680" y="5500440"/>
            <a:ext cx="11451960" cy="38275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Google Shape;767;g364788aead0_0_10"/>
          <p:cNvSpPr/>
          <p:nvPr/>
        </p:nvSpPr>
        <p:spPr>
          <a:xfrm>
            <a:off x="8828280" y="907560"/>
            <a:ext cx="2763720" cy="27644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1" lang="en-US" sz="5400" strike="noStrike" u="none">
                <a:solidFill>
                  <a:srgbClr val="ffffff"/>
                </a:solidFill>
                <a:effectLst/>
                <a:uFillTx/>
                <a:latin typeface="Maven Pro"/>
                <a:ea typeface="Maven Pro"/>
              </a:rPr>
              <a:t>ESCOPO</a:t>
            </a:r>
            <a:endParaRPr b="0" lang="pt-BR" sz="5400" strike="noStrike" u="none">
              <a:solidFill>
                <a:srgbClr val="000000"/>
              </a:solidFill>
              <a:effectLst/>
              <a:uFillTx/>
              <a:latin typeface="Arial"/>
            </a:endParaRPr>
          </a:p>
        </p:txBody>
      </p:sp>
      <p:sp>
        <p:nvSpPr>
          <p:cNvPr id="611" name="Google Shape;768;g364788aead0_0_10"/>
          <p:cNvSpPr/>
          <p:nvPr/>
        </p:nvSpPr>
        <p:spPr>
          <a:xfrm>
            <a:off x="2988000" y="540360"/>
            <a:ext cx="7093080" cy="2764440"/>
          </a:xfrm>
          <a:prstGeom prst="rect">
            <a:avLst/>
          </a:prstGeom>
          <a:noFill/>
          <a:ln w="0">
            <a:noFill/>
          </a:ln>
        </p:spPr>
        <p:style>
          <a:lnRef idx="0"/>
          <a:fillRef idx="0"/>
          <a:effectRef idx="0"/>
          <a:fontRef idx="minor"/>
        </p:style>
        <p:txBody>
          <a:bodyPr lIns="0" rIns="0" tIns="0" bIns="0" anchor="t">
            <a:spAutoFit/>
          </a:bodyPr>
          <a:p>
            <a:pPr algn="ctr">
              <a:lnSpc>
                <a:spcPct val="168000"/>
              </a:lnSpc>
              <a:tabLst>
                <a:tab algn="l" pos="0"/>
              </a:tabLst>
            </a:pPr>
            <a:r>
              <a:rPr b="1" lang="en-US" sz="5400" strike="noStrike" u="none">
                <a:solidFill>
                  <a:schemeClr val="dk1"/>
                </a:solidFill>
                <a:effectLst/>
                <a:uFillTx/>
                <a:latin typeface="Lexend Deca"/>
                <a:ea typeface="Lexend Deca"/>
              </a:rPr>
              <a:t>Modelo de Atuação</a:t>
            </a:r>
            <a:endParaRPr b="0" lang="pt-BR" sz="5400" strike="noStrike" u="none">
              <a:solidFill>
                <a:srgbClr val="000000"/>
              </a:solidFill>
              <a:effectLst/>
              <a:uFillTx/>
              <a:latin typeface="Arial"/>
            </a:endParaRPr>
          </a:p>
        </p:txBody>
      </p:sp>
      <p:sp>
        <p:nvSpPr>
          <p:cNvPr id="612" name="Google Shape;769;g364788aead0_0_10"/>
          <p:cNvSpPr/>
          <p:nvPr/>
        </p:nvSpPr>
        <p:spPr>
          <a:xfrm>
            <a:off x="2397600" y="2460240"/>
            <a:ext cx="13492440" cy="738072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r>
              <a:rPr b="1" lang="en-US" sz="2400" strike="noStrike" u="none">
                <a:solidFill>
                  <a:srgbClr val="212121"/>
                </a:solidFill>
                <a:effectLst/>
                <a:uFillTx/>
                <a:latin typeface="Lexend"/>
                <a:ea typeface="Lexend"/>
              </a:rPr>
              <a:t>Como funciona o modelo de sustentação e evolução</a:t>
            </a:r>
            <a:endParaRPr b="0" lang="pt-BR" sz="2400" strike="noStrike" u="none">
              <a:solidFill>
                <a:srgbClr val="000000"/>
              </a:solidFill>
              <a:effectLst/>
              <a:uFillTx/>
              <a:latin typeface="Arial"/>
            </a:endParaRPr>
          </a:p>
          <a:p>
            <a:pPr>
              <a:lnSpc>
                <a:spcPct val="100000"/>
              </a:lnSpc>
              <a:tabLst>
                <a:tab algn="l" pos="0"/>
              </a:tabLst>
            </a:pPr>
            <a:br>
              <a:rPr sz="2300"/>
            </a:br>
            <a:r>
              <a:rPr b="0" lang="en-US" sz="2100" strike="noStrike" u="none">
                <a:solidFill>
                  <a:srgbClr val="212121"/>
                </a:solidFill>
                <a:effectLst/>
                <a:uFillTx/>
                <a:latin typeface="Lexend"/>
                <a:ea typeface="Lexend"/>
              </a:rPr>
              <a:t>Com foco em atendimento contínuo, melhoria constante e uso estratégico da plataforma BLIP, nossa proposta contempla:</a:t>
            </a:r>
            <a:endParaRPr b="0" lang="pt-BR" sz="2100" strike="noStrike" u="none">
              <a:solidFill>
                <a:srgbClr val="000000"/>
              </a:solidFill>
              <a:effectLst/>
              <a:uFillTx/>
              <a:latin typeface="Arial"/>
            </a:endParaRPr>
          </a:p>
          <a:p>
            <a:pPr>
              <a:lnSpc>
                <a:spcPct val="100000"/>
              </a:lnSpc>
              <a:tabLst>
                <a:tab algn="l" pos="0"/>
              </a:tabLst>
            </a:pPr>
            <a:br>
              <a:rPr sz="2100"/>
            </a:br>
            <a:r>
              <a:rPr b="0" lang="en-US" sz="2100" strike="noStrike" u="none">
                <a:solidFill>
                  <a:srgbClr val="212121"/>
                </a:solidFill>
                <a:effectLst/>
                <a:uFillTx/>
                <a:latin typeface="Lexend"/>
                <a:ea typeface="Lexend"/>
              </a:rPr>
              <a:t>• Sustentações e evoluções do chatbot já existente na plataforma, com implementação de melhorias nos fluxos e orientação contínua para o uso das melhores práticas.</a:t>
            </a:r>
            <a:br>
              <a:rPr sz="2100"/>
            </a:br>
            <a:endParaRPr b="0" lang="pt-BR" sz="2100" strike="noStrike" u="none">
              <a:solidFill>
                <a:srgbClr val="000000"/>
              </a:solidFill>
              <a:effectLst/>
              <a:uFillTx/>
              <a:latin typeface="Arial"/>
            </a:endParaRPr>
          </a:p>
          <a:p>
            <a:pPr>
              <a:lnSpc>
                <a:spcPct val="100000"/>
              </a:lnSpc>
              <a:tabLst>
                <a:tab algn="l" pos="0"/>
              </a:tabLst>
            </a:pPr>
            <a:r>
              <a:rPr b="0" lang="en-US" sz="2100" strike="noStrike" u="none">
                <a:solidFill>
                  <a:srgbClr val="212121"/>
                </a:solidFill>
                <a:effectLst/>
                <a:uFillTx/>
                <a:latin typeface="Lexend"/>
                <a:ea typeface="Lexend"/>
              </a:rPr>
              <a:t>• Canal dedicado via plataforma ITOC para abertura e acompanhamento dos chamados de forma organizada e com SLA definido.</a:t>
            </a:r>
            <a:endParaRPr b="0" lang="pt-BR" sz="2100" strike="noStrike" u="none">
              <a:solidFill>
                <a:srgbClr val="000000"/>
              </a:solidFill>
              <a:effectLst/>
              <a:uFillTx/>
              <a:latin typeface="Arial"/>
            </a:endParaRPr>
          </a:p>
          <a:p>
            <a:pPr>
              <a:lnSpc>
                <a:spcPct val="100000"/>
              </a:lnSpc>
              <a:tabLst>
                <a:tab algn="l" pos="0"/>
              </a:tabLst>
            </a:pPr>
            <a:br>
              <a:rPr sz="2100"/>
            </a:br>
            <a:r>
              <a:rPr b="0" lang="en-US" sz="2100" strike="noStrike" u="none">
                <a:solidFill>
                  <a:srgbClr val="212121"/>
                </a:solidFill>
                <a:effectLst/>
                <a:uFillTx/>
                <a:latin typeface="Lexend"/>
                <a:ea typeface="Lexend"/>
              </a:rPr>
              <a:t>• Flexibilidade no uso das horas contratadas:</a:t>
            </a:r>
            <a:br>
              <a:rPr sz="2100"/>
            </a:br>
            <a:r>
              <a:rPr b="0" lang="en-US" sz="2100" strike="noStrike" u="none">
                <a:solidFill>
                  <a:srgbClr val="212121"/>
                </a:solidFill>
                <a:effectLst/>
                <a:uFillTx/>
                <a:latin typeface="Lexend"/>
                <a:ea typeface="Lexend"/>
              </a:rPr>
              <a:t>Caso não sejam utilizadas em consultoria e suporte, as horas poderão ser alocadas para o desenho de novas jornadas digitais, ampliando a atuação do seu bot.</a:t>
            </a:r>
            <a:endParaRPr b="0" lang="pt-BR" sz="2100" strike="noStrike" u="none">
              <a:solidFill>
                <a:srgbClr val="000000"/>
              </a:solidFill>
              <a:effectLst/>
              <a:uFillTx/>
              <a:latin typeface="Arial"/>
            </a:endParaRPr>
          </a:p>
          <a:p>
            <a:pPr>
              <a:lnSpc>
                <a:spcPct val="100000"/>
              </a:lnSpc>
              <a:tabLst>
                <a:tab algn="l" pos="0"/>
              </a:tabLst>
            </a:pPr>
            <a:br>
              <a:rPr sz="3300"/>
            </a:br>
            <a:endParaRPr b="0" lang="pt-BR" sz="3300" strike="noStrike" u="none">
              <a:solidFill>
                <a:srgbClr val="000000"/>
              </a:solidFill>
              <a:effectLst/>
              <a:uFillTx/>
              <a:latin typeface="Arial"/>
            </a:endParaRPr>
          </a:p>
          <a:p>
            <a:pPr marL="897840" indent="-448920">
              <a:lnSpc>
                <a:spcPct val="314000"/>
              </a:lnSpc>
              <a:tabLst>
                <a:tab algn="l" pos="0"/>
              </a:tabLst>
            </a:pPr>
            <a:endParaRPr b="0" lang="pt-BR" sz="3800" strike="noStrike" u="none">
              <a:solidFill>
                <a:srgbClr val="000000"/>
              </a:solidFill>
              <a:effectLst/>
              <a:uFillTx/>
              <a:latin typeface="Arial"/>
            </a:endParaRPr>
          </a:p>
        </p:txBody>
      </p:sp>
      <p:sp>
        <p:nvSpPr>
          <p:cNvPr id="613" name="Google Shape;770;g364788aead0_0_10"/>
          <p:cNvSpPr/>
          <p:nvPr/>
        </p:nvSpPr>
        <p:spPr>
          <a:xfrm>
            <a:off x="-2387880" y="0"/>
            <a:ext cx="1871640" cy="2525040"/>
          </a:xfrm>
          <a:prstGeom prst="rect">
            <a:avLst/>
          </a:prstGeom>
          <a:solidFill>
            <a:srgbClr val="e60f10"/>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pt-BR" sz="1700" strike="noStrike" u="none">
              <a:solidFill>
                <a:srgbClr val="ffffff"/>
              </a:solidFill>
              <a:effectLst/>
              <a:uFillTx/>
              <a:latin typeface="Arial"/>
            </a:endParaRPr>
          </a:p>
          <a:p>
            <a:pPr algn="ctr">
              <a:lnSpc>
                <a:spcPct val="100000"/>
              </a:lnSpc>
              <a:tabLst>
                <a:tab algn="l" pos="0"/>
              </a:tabLst>
            </a:pPr>
            <a:r>
              <a:rPr b="0" lang="en-US" sz="1700" strike="noStrike" u="none">
                <a:solidFill>
                  <a:srgbClr val="000000"/>
                </a:solidFill>
                <a:effectLst/>
                <a:uFillTx/>
                <a:latin typeface="Lexend"/>
                <a:ea typeface="Lexend"/>
              </a:rPr>
              <a:t>NÃO ALTERAR ESSE SLIDE</a:t>
            </a:r>
            <a:endParaRPr b="0" lang="pt-BR" sz="1700" strike="noStrike" u="none">
              <a:solidFill>
                <a:srgbClr val="ffffff"/>
              </a:solidFill>
              <a:effectLst/>
              <a:uFillTx/>
              <a:latin typeface="Arial"/>
            </a:endParaRPr>
          </a:p>
          <a:p>
            <a:pPr algn="ctr">
              <a:lnSpc>
                <a:spcPct val="100000"/>
              </a:lnSpc>
              <a:tabLst>
                <a:tab algn="l" pos="0"/>
              </a:tabLst>
            </a:pPr>
            <a:endParaRPr b="0" lang="pt-BR" sz="1700" strike="noStrike" u="none">
              <a:solidFill>
                <a:srgbClr val="ffffff"/>
              </a:solidFill>
              <a:effectLst/>
              <a:uFillTx/>
              <a:latin typeface="Arial"/>
            </a:endParaRPr>
          </a:p>
        </p:txBody>
      </p:sp>
      <p:pic>
        <p:nvPicPr>
          <p:cNvPr id="614" name="Google Shape;771;g364788aead0_0_10" descr=""/>
          <p:cNvPicPr/>
          <p:nvPr/>
        </p:nvPicPr>
        <p:blipFill>
          <a:blip r:embed="rId1"/>
          <a:srcRect l="4732" t="0" r="0" b="3156"/>
          <a:stretch/>
        </p:blipFill>
        <p:spPr>
          <a:xfrm>
            <a:off x="628560" y="667440"/>
            <a:ext cx="2359080" cy="9619200"/>
          </a:xfrm>
          <a:prstGeom prst="rect">
            <a:avLst/>
          </a:prstGeom>
          <a:noFill/>
          <a:ln w="0">
            <a:noFill/>
          </a:ln>
        </p:spPr>
      </p:pic>
      <p:pic>
        <p:nvPicPr>
          <p:cNvPr id="615" name="Google Shape;772;g364788aead0_0_10" descr=""/>
          <p:cNvPicPr/>
          <p:nvPr/>
        </p:nvPicPr>
        <p:blipFill>
          <a:blip r:embed="rId2"/>
          <a:stretch/>
        </p:blipFill>
        <p:spPr>
          <a:xfrm>
            <a:off x="15380280" y="9291960"/>
            <a:ext cx="2772360" cy="83088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32</TotalTime>
  <Application>LibreOffice/25.2.2.2$Linux_X86_64 LibreOffice_project/520$Build-2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language>pt-BR</dc:language>
  <cp:lastModifiedBy/>
  <dcterms:modified xsi:type="dcterms:W3CDTF">2026-02-20T10:52:36Z</dcterms:modified>
  <cp:revision>1</cp:revision>
  <dc:subject/>
  <dc:title/>
</cp:coreProperties>
</file>